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10"/>
  </p:notesMasterIdLst>
  <p:sldIdLst>
    <p:sldId id="256" r:id="rId2"/>
    <p:sldId id="259" r:id="rId3"/>
    <p:sldId id="258" r:id="rId4"/>
    <p:sldId id="264" r:id="rId5"/>
    <p:sldId id="265" r:id="rId6"/>
    <p:sldId id="260" r:id="rId7"/>
    <p:sldId id="261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72310"/>
  </p:normalViewPr>
  <p:slideViewPr>
    <p:cSldViewPr snapToGrid="0" snapToObjects="1" showGuides="1">
      <p:cViewPr varScale="1">
        <p:scale>
          <a:sx n="64" d="100"/>
          <a:sy n="64" d="100"/>
        </p:scale>
        <p:origin x="8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76934-CEE3-6C4E-9F8C-82319BE26C05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9BD5C-8DEA-5344-AA98-DBE29812473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rgbClr val="FFFFFF"/>
              </a:solidFill>
            </a:rPr>
            <a:t>OB/GYN</a:t>
          </a:r>
          <a:endParaRPr lang="en-US" sz="2800" b="1" dirty="0">
            <a:solidFill>
              <a:srgbClr val="FFFFFF"/>
            </a:solidFill>
          </a:endParaRPr>
        </a:p>
      </dgm:t>
    </dgm:pt>
    <dgm:pt modelId="{63FA0E8E-4960-FD42-BFF3-10063EBADDCE}" type="parTrans" cxnId="{4CB542D8-0FFA-1C4F-966F-B94FB942AC83}">
      <dgm:prSet/>
      <dgm:spPr/>
      <dgm:t>
        <a:bodyPr/>
        <a:lstStyle/>
        <a:p>
          <a:endParaRPr lang="en-US"/>
        </a:p>
      </dgm:t>
    </dgm:pt>
    <dgm:pt modelId="{958F7D28-C850-BB4B-AF99-4EF1478DF21F}" type="sibTrans" cxnId="{4CB542D8-0FFA-1C4F-966F-B94FB942AC83}">
      <dgm:prSet/>
      <dgm:spPr/>
      <dgm:t>
        <a:bodyPr/>
        <a:lstStyle/>
        <a:p>
          <a:endParaRPr lang="en-US"/>
        </a:p>
      </dgm:t>
    </dgm:pt>
    <dgm:pt modelId="{463E3BB3-D703-9F4B-B916-8E8113637357}">
      <dgm:prSet phldrT="[Text]" custT="1"/>
      <dgm:spPr>
        <a:solidFill>
          <a:srgbClr val="775FDA"/>
        </a:solidFill>
      </dgm:spPr>
      <dgm:t>
        <a:bodyPr/>
        <a:lstStyle/>
        <a:p>
          <a:r>
            <a:rPr lang="en-US" sz="2100" b="1" dirty="0" smtClean="0">
              <a:solidFill>
                <a:srgbClr val="FFFFFF"/>
              </a:solidFill>
            </a:rPr>
            <a:t>Pediatrics</a:t>
          </a:r>
          <a:endParaRPr lang="en-US" sz="2100" b="1" dirty="0">
            <a:solidFill>
              <a:srgbClr val="FFFFFF"/>
            </a:solidFill>
          </a:endParaRPr>
        </a:p>
      </dgm:t>
    </dgm:pt>
    <dgm:pt modelId="{B5A3FD52-30C1-2141-ACFA-940AF0CADEDA}" type="parTrans" cxnId="{57C90498-2F10-1F44-BCCA-03865AECD2F0}">
      <dgm:prSet/>
      <dgm:spPr/>
      <dgm:t>
        <a:bodyPr/>
        <a:lstStyle/>
        <a:p>
          <a:endParaRPr lang="en-US"/>
        </a:p>
      </dgm:t>
    </dgm:pt>
    <dgm:pt modelId="{3952F327-A024-104B-B616-80A1E810B9EB}" type="sibTrans" cxnId="{57C90498-2F10-1F44-BCCA-03865AECD2F0}">
      <dgm:prSet/>
      <dgm:spPr/>
      <dgm:t>
        <a:bodyPr/>
        <a:lstStyle/>
        <a:p>
          <a:endParaRPr lang="en-US"/>
        </a:p>
      </dgm:t>
    </dgm:pt>
    <dgm:pt modelId="{BFBC3273-BF70-0644-A2D4-B1B01378ACD5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2100" b="1" dirty="0" smtClean="0">
              <a:solidFill>
                <a:srgbClr val="FFFFFF"/>
              </a:solidFill>
            </a:rPr>
            <a:t>Public Health</a:t>
          </a:r>
          <a:endParaRPr lang="en-US" sz="2100" b="1" dirty="0">
            <a:solidFill>
              <a:srgbClr val="FFFFFF"/>
            </a:solidFill>
          </a:endParaRPr>
        </a:p>
      </dgm:t>
    </dgm:pt>
    <dgm:pt modelId="{5D49D31F-BB1A-DB40-9132-8A2537D45D07}" type="parTrans" cxnId="{B7C4E6DD-E966-2A4B-A451-D751A9605C71}">
      <dgm:prSet/>
      <dgm:spPr/>
      <dgm:t>
        <a:bodyPr/>
        <a:lstStyle/>
        <a:p>
          <a:endParaRPr lang="en-US"/>
        </a:p>
      </dgm:t>
    </dgm:pt>
    <dgm:pt modelId="{D55FDAC3-A28E-0540-A8DA-4D9A744C8BAB}" type="sibTrans" cxnId="{B7C4E6DD-E966-2A4B-A451-D751A9605C71}">
      <dgm:prSet/>
      <dgm:spPr/>
      <dgm:t>
        <a:bodyPr/>
        <a:lstStyle/>
        <a:p>
          <a:endParaRPr lang="en-US"/>
        </a:p>
      </dgm:t>
    </dgm:pt>
    <dgm:pt modelId="{65CB3F28-B765-BB4D-8DEC-3D9B27226D1E}">
      <dgm:prSet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n-US" sz="2100" b="1" dirty="0" smtClean="0">
              <a:solidFill>
                <a:srgbClr val="FFFFFF"/>
              </a:solidFill>
            </a:rPr>
            <a:t>Infectious Disease</a:t>
          </a:r>
          <a:endParaRPr lang="en-US" sz="2100" b="1" dirty="0">
            <a:solidFill>
              <a:srgbClr val="FFFFFF"/>
            </a:solidFill>
          </a:endParaRPr>
        </a:p>
      </dgm:t>
    </dgm:pt>
    <dgm:pt modelId="{6DF3FF1E-6CC3-854B-A82B-49FCBDE4BF8B}" type="parTrans" cxnId="{89F7B2A2-277F-6A43-BEEA-32AC4F2F8A0B}">
      <dgm:prSet/>
      <dgm:spPr/>
      <dgm:t>
        <a:bodyPr/>
        <a:lstStyle/>
        <a:p>
          <a:endParaRPr lang="en-US"/>
        </a:p>
      </dgm:t>
    </dgm:pt>
    <dgm:pt modelId="{939157FA-AB09-BC4E-8906-150F06A76681}" type="sibTrans" cxnId="{89F7B2A2-277F-6A43-BEEA-32AC4F2F8A0B}">
      <dgm:prSet/>
      <dgm:spPr/>
      <dgm:t>
        <a:bodyPr/>
        <a:lstStyle/>
        <a:p>
          <a:endParaRPr lang="en-US"/>
        </a:p>
      </dgm:t>
    </dgm:pt>
    <dgm:pt modelId="{590EDAD0-E3F0-6447-AB4F-6AA44C70B795}">
      <dgm:prSet custT="1"/>
      <dgm:spPr/>
      <dgm:t>
        <a:bodyPr/>
        <a:lstStyle/>
        <a:p>
          <a:r>
            <a:rPr lang="en-US" sz="2100" b="1" dirty="0" smtClean="0">
              <a:solidFill>
                <a:srgbClr val="FFFFFF"/>
              </a:solidFill>
            </a:rPr>
            <a:t>Pathology/ laboratory</a:t>
          </a:r>
          <a:endParaRPr lang="en-US" sz="2100" b="1" dirty="0">
            <a:solidFill>
              <a:srgbClr val="FFFFFF"/>
            </a:solidFill>
          </a:endParaRPr>
        </a:p>
      </dgm:t>
    </dgm:pt>
    <dgm:pt modelId="{93A54605-A7B7-5A42-9431-867CD70B03C5}" type="parTrans" cxnId="{BA05FBD8-F6FF-B74C-9D10-9EC9D75D9C1C}">
      <dgm:prSet/>
      <dgm:spPr/>
      <dgm:t>
        <a:bodyPr/>
        <a:lstStyle/>
        <a:p>
          <a:endParaRPr lang="en-US"/>
        </a:p>
      </dgm:t>
    </dgm:pt>
    <dgm:pt modelId="{C7C1AFB5-8F0C-2346-A3BB-60A9E3219472}" type="sibTrans" cxnId="{BA05FBD8-F6FF-B74C-9D10-9EC9D75D9C1C}">
      <dgm:prSet/>
      <dgm:spPr/>
      <dgm:t>
        <a:bodyPr/>
        <a:lstStyle/>
        <a:p>
          <a:endParaRPr lang="en-US"/>
        </a:p>
      </dgm:t>
    </dgm:pt>
    <dgm:pt modelId="{CE1CB3A7-CB81-0E46-A393-13D843EE424F}">
      <dgm:prSet custT="1"/>
      <dgm:spPr/>
      <dgm:t>
        <a:bodyPr/>
        <a:lstStyle/>
        <a:p>
          <a:r>
            <a:rPr lang="en-US" sz="2100" b="1" dirty="0" smtClean="0">
              <a:solidFill>
                <a:srgbClr val="FFFFFF"/>
              </a:solidFill>
            </a:rPr>
            <a:t>Hospital Administration</a:t>
          </a:r>
          <a:endParaRPr lang="en-US" sz="2100" b="1" dirty="0">
            <a:solidFill>
              <a:srgbClr val="FFFFFF"/>
            </a:solidFill>
          </a:endParaRPr>
        </a:p>
      </dgm:t>
    </dgm:pt>
    <dgm:pt modelId="{B3FB525E-D0C7-384B-9914-60BC193A9237}" type="parTrans" cxnId="{F36DB2B5-30A6-6243-8BBB-8794E1A7CCBD}">
      <dgm:prSet/>
      <dgm:spPr/>
      <dgm:t>
        <a:bodyPr/>
        <a:lstStyle/>
        <a:p>
          <a:endParaRPr lang="en-US"/>
        </a:p>
      </dgm:t>
    </dgm:pt>
    <dgm:pt modelId="{5BC9CAC9-ADD1-7A4C-8561-94191995FB36}" type="sibTrans" cxnId="{F36DB2B5-30A6-6243-8BBB-8794E1A7CCBD}">
      <dgm:prSet/>
      <dgm:spPr/>
      <dgm:t>
        <a:bodyPr/>
        <a:lstStyle/>
        <a:p>
          <a:endParaRPr lang="en-US"/>
        </a:p>
      </dgm:t>
    </dgm:pt>
    <dgm:pt modelId="{AF39D4D2-75D3-0D41-92ED-287ADA75AC16}">
      <dgm:prSet custT="1"/>
      <dgm:spPr/>
      <dgm:t>
        <a:bodyPr/>
        <a:lstStyle/>
        <a:p>
          <a:r>
            <a:rPr lang="en-US" sz="2100" b="1" dirty="0" smtClean="0">
              <a:solidFill>
                <a:srgbClr val="FFFFFF"/>
              </a:solidFill>
            </a:rPr>
            <a:t>Policy/ethics</a:t>
          </a:r>
          <a:endParaRPr lang="en-US" sz="2100" b="1" dirty="0">
            <a:solidFill>
              <a:srgbClr val="FFFFFF"/>
            </a:solidFill>
          </a:endParaRPr>
        </a:p>
      </dgm:t>
    </dgm:pt>
    <dgm:pt modelId="{666D9751-3957-7F4E-A724-3DE4A5043928}" type="parTrans" cxnId="{0C285DA9-FAEA-DF41-9CCB-E4861556BE28}">
      <dgm:prSet/>
      <dgm:spPr/>
      <dgm:t>
        <a:bodyPr/>
        <a:lstStyle/>
        <a:p>
          <a:endParaRPr lang="en-US"/>
        </a:p>
      </dgm:t>
    </dgm:pt>
    <dgm:pt modelId="{838825AB-8BF7-5B42-B8FA-FD7D3C0802C6}" type="sibTrans" cxnId="{0C285DA9-FAEA-DF41-9CCB-E4861556BE28}">
      <dgm:prSet/>
      <dgm:spPr/>
      <dgm:t>
        <a:bodyPr/>
        <a:lstStyle/>
        <a:p>
          <a:endParaRPr lang="en-US"/>
        </a:p>
      </dgm:t>
    </dgm:pt>
    <dgm:pt modelId="{32A21587-83FC-4D44-A3A3-F41BB4C23B19}" type="pres">
      <dgm:prSet presAssocID="{F9F76934-CEE3-6C4E-9F8C-82319BE26C0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0DF052-8A72-2A4F-83B4-222B8EA32966}" type="pres">
      <dgm:prSet presAssocID="{32A9BD5C-8DEA-5344-AA98-DBE29812473B}" presName="circ1" presStyleLbl="vennNode1" presStyleIdx="0" presStyleCnt="7"/>
      <dgm:spPr/>
      <dgm:t>
        <a:bodyPr/>
        <a:lstStyle/>
        <a:p>
          <a:endParaRPr lang="en-US"/>
        </a:p>
      </dgm:t>
    </dgm:pt>
    <dgm:pt modelId="{78B1E40E-5489-1842-BED0-CC86360D87E6}" type="pres">
      <dgm:prSet presAssocID="{32A9BD5C-8DEA-5344-AA98-DBE2981247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D5CEC-845D-114B-B223-0D10894DB29B}" type="pres">
      <dgm:prSet presAssocID="{463E3BB3-D703-9F4B-B916-8E8113637357}" presName="circ2" presStyleLbl="vennNode1" presStyleIdx="1" presStyleCnt="7"/>
      <dgm:spPr/>
      <dgm:t>
        <a:bodyPr/>
        <a:lstStyle/>
        <a:p>
          <a:endParaRPr lang="en-US"/>
        </a:p>
      </dgm:t>
    </dgm:pt>
    <dgm:pt modelId="{ED1362C6-541C-7A44-8800-A45E371EB104}" type="pres">
      <dgm:prSet presAssocID="{463E3BB3-D703-9F4B-B916-8E81136373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3DD0B-0513-B844-8517-59887CCDE943}" type="pres">
      <dgm:prSet presAssocID="{BFBC3273-BF70-0644-A2D4-B1B01378ACD5}" presName="circ3" presStyleLbl="vennNode1" presStyleIdx="2" presStyleCnt="7"/>
      <dgm:spPr/>
      <dgm:t>
        <a:bodyPr/>
        <a:lstStyle/>
        <a:p>
          <a:endParaRPr lang="en-US"/>
        </a:p>
      </dgm:t>
    </dgm:pt>
    <dgm:pt modelId="{8CDC4C63-86DA-D343-9709-13B6F07332FB}" type="pres">
      <dgm:prSet presAssocID="{BFBC3273-BF70-0644-A2D4-B1B01378ACD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F70CD-7BB7-794F-AA60-88AA6DA2CDC8}" type="pres">
      <dgm:prSet presAssocID="{65CB3F28-B765-BB4D-8DEC-3D9B27226D1E}" presName="circ4" presStyleLbl="vennNode1" presStyleIdx="3" presStyleCnt="7"/>
      <dgm:spPr/>
      <dgm:t>
        <a:bodyPr/>
        <a:lstStyle/>
        <a:p>
          <a:endParaRPr lang="en-US"/>
        </a:p>
      </dgm:t>
    </dgm:pt>
    <dgm:pt modelId="{7ACBE68E-4FB5-C145-A5EC-102CE1940B5A}" type="pres">
      <dgm:prSet presAssocID="{65CB3F28-B765-BB4D-8DEC-3D9B27226D1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9A1C1-0525-CD44-A806-703EB1AEE885}" type="pres">
      <dgm:prSet presAssocID="{590EDAD0-E3F0-6447-AB4F-6AA44C70B795}" presName="circ5" presStyleLbl="vennNode1" presStyleIdx="4" presStyleCnt="7"/>
      <dgm:spPr/>
    </dgm:pt>
    <dgm:pt modelId="{7AB6BCE4-8BF5-E94F-AAC0-267503CC1F70}" type="pres">
      <dgm:prSet presAssocID="{590EDAD0-E3F0-6447-AB4F-6AA44C70B79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7F3DF-55BA-DC45-9AC5-1993388ECBF8}" type="pres">
      <dgm:prSet presAssocID="{CE1CB3A7-CB81-0E46-A393-13D843EE424F}" presName="circ6" presStyleLbl="vennNode1" presStyleIdx="5" presStyleCnt="7"/>
      <dgm:spPr/>
    </dgm:pt>
    <dgm:pt modelId="{D09754A5-EE2B-6441-8B1E-65E5992A4FD3}" type="pres">
      <dgm:prSet presAssocID="{CE1CB3A7-CB81-0E46-A393-13D843EE424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F7804-9E20-4748-B7A7-E78FDB1BE553}" type="pres">
      <dgm:prSet presAssocID="{AF39D4D2-75D3-0D41-92ED-287ADA75AC16}" presName="circ7" presStyleLbl="vennNode1" presStyleIdx="6" presStyleCnt="7"/>
      <dgm:spPr/>
    </dgm:pt>
    <dgm:pt modelId="{51D45E50-80F2-4742-A11F-E06C7FFB44BA}" type="pres">
      <dgm:prSet presAssocID="{AF39D4D2-75D3-0D41-92ED-287ADA75AC16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B5AF5C-ACC5-B642-99E0-B4E34BE65761}" type="presOf" srcId="{65CB3F28-B765-BB4D-8DEC-3D9B27226D1E}" destId="{7ACBE68E-4FB5-C145-A5EC-102CE1940B5A}" srcOrd="0" destOrd="0" presId="urn:microsoft.com/office/officeart/2005/8/layout/venn1"/>
    <dgm:cxn modelId="{0C285DA9-FAEA-DF41-9CCB-E4861556BE28}" srcId="{F9F76934-CEE3-6C4E-9F8C-82319BE26C05}" destId="{AF39D4D2-75D3-0D41-92ED-287ADA75AC16}" srcOrd="6" destOrd="0" parTransId="{666D9751-3957-7F4E-A724-3DE4A5043928}" sibTransId="{838825AB-8BF7-5B42-B8FA-FD7D3C0802C6}"/>
    <dgm:cxn modelId="{2B90D9A4-9FEF-D940-80B9-2ED11AD1FF3D}" type="presOf" srcId="{463E3BB3-D703-9F4B-B916-8E8113637357}" destId="{ED1362C6-541C-7A44-8800-A45E371EB104}" srcOrd="0" destOrd="0" presId="urn:microsoft.com/office/officeart/2005/8/layout/venn1"/>
    <dgm:cxn modelId="{255D433F-1A12-374E-AAC3-E2888811788C}" type="presOf" srcId="{BFBC3273-BF70-0644-A2D4-B1B01378ACD5}" destId="{8CDC4C63-86DA-D343-9709-13B6F07332FB}" srcOrd="0" destOrd="0" presId="urn:microsoft.com/office/officeart/2005/8/layout/venn1"/>
    <dgm:cxn modelId="{A10EC987-2EC6-6C4A-88B7-9E922FA23AFA}" type="presOf" srcId="{AF39D4D2-75D3-0D41-92ED-287ADA75AC16}" destId="{51D45E50-80F2-4742-A11F-E06C7FFB44BA}" srcOrd="0" destOrd="0" presId="urn:microsoft.com/office/officeart/2005/8/layout/venn1"/>
    <dgm:cxn modelId="{BA05FBD8-F6FF-B74C-9D10-9EC9D75D9C1C}" srcId="{F9F76934-CEE3-6C4E-9F8C-82319BE26C05}" destId="{590EDAD0-E3F0-6447-AB4F-6AA44C70B795}" srcOrd="4" destOrd="0" parTransId="{93A54605-A7B7-5A42-9431-867CD70B03C5}" sibTransId="{C7C1AFB5-8F0C-2346-A3BB-60A9E3219472}"/>
    <dgm:cxn modelId="{8FD71754-96A6-964F-833C-06399B55DBA2}" type="presOf" srcId="{CE1CB3A7-CB81-0E46-A393-13D843EE424F}" destId="{D09754A5-EE2B-6441-8B1E-65E5992A4FD3}" srcOrd="0" destOrd="0" presId="urn:microsoft.com/office/officeart/2005/8/layout/venn1"/>
    <dgm:cxn modelId="{D8B6C92D-F58C-EA40-BC37-BBCD35D1B9EC}" type="presOf" srcId="{32A9BD5C-8DEA-5344-AA98-DBE29812473B}" destId="{78B1E40E-5489-1842-BED0-CC86360D87E6}" srcOrd="0" destOrd="0" presId="urn:microsoft.com/office/officeart/2005/8/layout/venn1"/>
    <dgm:cxn modelId="{B40C9B83-9739-584E-B71C-C038FFBCC72E}" type="presOf" srcId="{F9F76934-CEE3-6C4E-9F8C-82319BE26C05}" destId="{32A21587-83FC-4D44-A3A3-F41BB4C23B19}" srcOrd="0" destOrd="0" presId="urn:microsoft.com/office/officeart/2005/8/layout/venn1"/>
    <dgm:cxn modelId="{B7C4E6DD-E966-2A4B-A451-D751A9605C71}" srcId="{F9F76934-CEE3-6C4E-9F8C-82319BE26C05}" destId="{BFBC3273-BF70-0644-A2D4-B1B01378ACD5}" srcOrd="2" destOrd="0" parTransId="{5D49D31F-BB1A-DB40-9132-8A2537D45D07}" sibTransId="{D55FDAC3-A28E-0540-A8DA-4D9A744C8BAB}"/>
    <dgm:cxn modelId="{4CB542D8-0FFA-1C4F-966F-B94FB942AC83}" srcId="{F9F76934-CEE3-6C4E-9F8C-82319BE26C05}" destId="{32A9BD5C-8DEA-5344-AA98-DBE29812473B}" srcOrd="0" destOrd="0" parTransId="{63FA0E8E-4960-FD42-BFF3-10063EBADDCE}" sibTransId="{958F7D28-C850-BB4B-AF99-4EF1478DF21F}"/>
    <dgm:cxn modelId="{B84AC636-2CE9-4B40-BAB4-478D48061F5E}" type="presOf" srcId="{590EDAD0-E3F0-6447-AB4F-6AA44C70B795}" destId="{7AB6BCE4-8BF5-E94F-AAC0-267503CC1F70}" srcOrd="0" destOrd="0" presId="urn:microsoft.com/office/officeart/2005/8/layout/venn1"/>
    <dgm:cxn modelId="{F36DB2B5-30A6-6243-8BBB-8794E1A7CCBD}" srcId="{F9F76934-CEE3-6C4E-9F8C-82319BE26C05}" destId="{CE1CB3A7-CB81-0E46-A393-13D843EE424F}" srcOrd="5" destOrd="0" parTransId="{B3FB525E-D0C7-384B-9914-60BC193A9237}" sibTransId="{5BC9CAC9-ADD1-7A4C-8561-94191995FB36}"/>
    <dgm:cxn modelId="{57C90498-2F10-1F44-BCCA-03865AECD2F0}" srcId="{F9F76934-CEE3-6C4E-9F8C-82319BE26C05}" destId="{463E3BB3-D703-9F4B-B916-8E8113637357}" srcOrd="1" destOrd="0" parTransId="{B5A3FD52-30C1-2141-ACFA-940AF0CADEDA}" sibTransId="{3952F327-A024-104B-B616-80A1E810B9EB}"/>
    <dgm:cxn modelId="{89F7B2A2-277F-6A43-BEEA-32AC4F2F8A0B}" srcId="{F9F76934-CEE3-6C4E-9F8C-82319BE26C05}" destId="{65CB3F28-B765-BB4D-8DEC-3D9B27226D1E}" srcOrd="3" destOrd="0" parTransId="{6DF3FF1E-6CC3-854B-A82B-49FCBDE4BF8B}" sibTransId="{939157FA-AB09-BC4E-8906-150F06A76681}"/>
    <dgm:cxn modelId="{E0A2F98F-EA25-884E-B90B-A80FCF329C5E}" type="presParOf" srcId="{32A21587-83FC-4D44-A3A3-F41BB4C23B19}" destId="{4C0DF052-8A72-2A4F-83B4-222B8EA32966}" srcOrd="0" destOrd="0" presId="urn:microsoft.com/office/officeart/2005/8/layout/venn1"/>
    <dgm:cxn modelId="{EF47468D-61C4-9A43-8E26-43A3496A72B0}" type="presParOf" srcId="{32A21587-83FC-4D44-A3A3-F41BB4C23B19}" destId="{78B1E40E-5489-1842-BED0-CC86360D87E6}" srcOrd="1" destOrd="0" presId="urn:microsoft.com/office/officeart/2005/8/layout/venn1"/>
    <dgm:cxn modelId="{49D254E8-928B-DD45-AF5A-E8C6FC29DF4A}" type="presParOf" srcId="{32A21587-83FC-4D44-A3A3-F41BB4C23B19}" destId="{AEED5CEC-845D-114B-B223-0D10894DB29B}" srcOrd="2" destOrd="0" presId="urn:microsoft.com/office/officeart/2005/8/layout/venn1"/>
    <dgm:cxn modelId="{6C8DC12A-4967-3441-BE11-9604C2EC9FE5}" type="presParOf" srcId="{32A21587-83FC-4D44-A3A3-F41BB4C23B19}" destId="{ED1362C6-541C-7A44-8800-A45E371EB104}" srcOrd="3" destOrd="0" presId="urn:microsoft.com/office/officeart/2005/8/layout/venn1"/>
    <dgm:cxn modelId="{4B41BCD6-7D61-F24C-9262-FC21BC296FE4}" type="presParOf" srcId="{32A21587-83FC-4D44-A3A3-F41BB4C23B19}" destId="{05C3DD0B-0513-B844-8517-59887CCDE943}" srcOrd="4" destOrd="0" presId="urn:microsoft.com/office/officeart/2005/8/layout/venn1"/>
    <dgm:cxn modelId="{8AB3B8EC-7510-8043-8103-7009D7F39C7C}" type="presParOf" srcId="{32A21587-83FC-4D44-A3A3-F41BB4C23B19}" destId="{8CDC4C63-86DA-D343-9709-13B6F07332FB}" srcOrd="5" destOrd="0" presId="urn:microsoft.com/office/officeart/2005/8/layout/venn1"/>
    <dgm:cxn modelId="{8D004075-D319-AD48-9950-D47EAE89908F}" type="presParOf" srcId="{32A21587-83FC-4D44-A3A3-F41BB4C23B19}" destId="{93EF70CD-7BB7-794F-AA60-88AA6DA2CDC8}" srcOrd="6" destOrd="0" presId="urn:microsoft.com/office/officeart/2005/8/layout/venn1"/>
    <dgm:cxn modelId="{E91C0312-51CD-B640-848E-92D9D36C7B0A}" type="presParOf" srcId="{32A21587-83FC-4D44-A3A3-F41BB4C23B19}" destId="{7ACBE68E-4FB5-C145-A5EC-102CE1940B5A}" srcOrd="7" destOrd="0" presId="urn:microsoft.com/office/officeart/2005/8/layout/venn1"/>
    <dgm:cxn modelId="{6FC65144-437B-844B-8748-A07790A26A3C}" type="presParOf" srcId="{32A21587-83FC-4D44-A3A3-F41BB4C23B19}" destId="{7D79A1C1-0525-CD44-A806-703EB1AEE885}" srcOrd="8" destOrd="0" presId="urn:microsoft.com/office/officeart/2005/8/layout/venn1"/>
    <dgm:cxn modelId="{1FCDCD24-7E4C-334F-8B25-3E68D0A861D3}" type="presParOf" srcId="{32A21587-83FC-4D44-A3A3-F41BB4C23B19}" destId="{7AB6BCE4-8BF5-E94F-AAC0-267503CC1F70}" srcOrd="9" destOrd="0" presId="urn:microsoft.com/office/officeart/2005/8/layout/venn1"/>
    <dgm:cxn modelId="{75CCFF42-65DF-2F4C-BD15-B3AF065AED37}" type="presParOf" srcId="{32A21587-83FC-4D44-A3A3-F41BB4C23B19}" destId="{E917F3DF-55BA-DC45-9AC5-1993388ECBF8}" srcOrd="10" destOrd="0" presId="urn:microsoft.com/office/officeart/2005/8/layout/venn1"/>
    <dgm:cxn modelId="{C59CBEFD-B3CD-1F40-99B1-5F48A69DFE0F}" type="presParOf" srcId="{32A21587-83FC-4D44-A3A3-F41BB4C23B19}" destId="{D09754A5-EE2B-6441-8B1E-65E5992A4FD3}" srcOrd="11" destOrd="0" presId="urn:microsoft.com/office/officeart/2005/8/layout/venn1"/>
    <dgm:cxn modelId="{BC67C8C6-3DA3-5342-9AAE-C1CE7BAEBE7B}" type="presParOf" srcId="{32A21587-83FC-4D44-A3A3-F41BB4C23B19}" destId="{141F7804-9E20-4748-B7A7-E78FDB1BE553}" srcOrd="12" destOrd="0" presId="urn:microsoft.com/office/officeart/2005/8/layout/venn1"/>
    <dgm:cxn modelId="{BCB29200-4937-E34A-B85B-C86F6100A4E5}" type="presParOf" srcId="{32A21587-83FC-4D44-A3A3-F41BB4C23B19}" destId="{51D45E50-80F2-4742-A11F-E06C7FFB44B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4D13E-CB7B-C748-B6D2-C2D3C637ECA6}" type="doc">
      <dgm:prSet loTypeId="urn:microsoft.com/office/officeart/2005/8/layout/hProcess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3F942-CBD2-4B4B-B003-6A8794F33EB2}">
      <dgm:prSet phldrT="[Text]"/>
      <dgm:spPr/>
      <dgm:t>
        <a:bodyPr/>
        <a:lstStyle/>
        <a:p>
          <a:r>
            <a:rPr lang="en-US" dirty="0" smtClean="0"/>
            <a:t>Pregnancy Related Care</a:t>
          </a:r>
          <a:endParaRPr lang="en-US" dirty="0"/>
        </a:p>
      </dgm:t>
    </dgm:pt>
    <dgm:pt modelId="{E754B5D1-BEAB-0F45-BF14-30EB93E71AFF}" type="parTrans" cxnId="{9729F81A-0307-F349-B2F4-652BBA76BCE3}">
      <dgm:prSet/>
      <dgm:spPr/>
      <dgm:t>
        <a:bodyPr/>
        <a:lstStyle/>
        <a:p>
          <a:endParaRPr lang="en-US"/>
        </a:p>
      </dgm:t>
    </dgm:pt>
    <dgm:pt modelId="{73391D2C-257C-0F43-A5CD-B50D16E51B9B}" type="sibTrans" cxnId="{9729F81A-0307-F349-B2F4-652BBA76BCE3}">
      <dgm:prSet/>
      <dgm:spPr/>
      <dgm:t>
        <a:bodyPr/>
        <a:lstStyle/>
        <a:p>
          <a:endParaRPr lang="en-US"/>
        </a:p>
      </dgm:t>
    </dgm:pt>
    <dgm:pt modelId="{F410AD02-26F7-6F47-893C-CBD1C03DFF66}">
      <dgm:prSet phldrT="[Text]"/>
      <dgm:spPr/>
      <dgm:t>
        <a:bodyPr/>
        <a:lstStyle/>
        <a:p>
          <a:r>
            <a:rPr lang="en-US" dirty="0" smtClean="0"/>
            <a:t>OB or MFM</a:t>
          </a:r>
          <a:endParaRPr lang="en-US" dirty="0"/>
        </a:p>
      </dgm:t>
    </dgm:pt>
    <dgm:pt modelId="{1CB7AE3F-E677-1F44-A49B-B0D7588436FE}" type="parTrans" cxnId="{2B0115D9-202F-B34B-809B-F6D13A745FE4}">
      <dgm:prSet/>
      <dgm:spPr/>
      <dgm:t>
        <a:bodyPr/>
        <a:lstStyle/>
        <a:p>
          <a:endParaRPr lang="en-US"/>
        </a:p>
      </dgm:t>
    </dgm:pt>
    <dgm:pt modelId="{A98A23E2-AF5D-3F48-8468-0923665F5592}" type="sibTrans" cxnId="{2B0115D9-202F-B34B-809B-F6D13A745FE4}">
      <dgm:prSet/>
      <dgm:spPr/>
      <dgm:t>
        <a:bodyPr/>
        <a:lstStyle/>
        <a:p>
          <a:endParaRPr lang="en-US"/>
        </a:p>
      </dgm:t>
    </dgm:pt>
    <dgm:pt modelId="{F243CBB1-951A-5248-BE9A-CC6CE8E329D0}">
      <dgm:prSet phldrT="[Text]"/>
      <dgm:spPr/>
      <dgm:t>
        <a:bodyPr/>
        <a:lstStyle/>
        <a:p>
          <a:r>
            <a:rPr lang="en-US" dirty="0" smtClean="0"/>
            <a:t>Hospital Based Neonatal Care</a:t>
          </a:r>
          <a:endParaRPr lang="en-US" dirty="0"/>
        </a:p>
      </dgm:t>
    </dgm:pt>
    <dgm:pt modelId="{887F4A2A-33CB-8542-8C9B-5754ADBA366D}" type="parTrans" cxnId="{2E48F18A-5A62-DF48-A2F0-27895A63B022}">
      <dgm:prSet/>
      <dgm:spPr/>
      <dgm:t>
        <a:bodyPr/>
        <a:lstStyle/>
        <a:p>
          <a:endParaRPr lang="en-US"/>
        </a:p>
      </dgm:t>
    </dgm:pt>
    <dgm:pt modelId="{3C277DA4-2A51-0C43-91F8-B5A5E1C4FEDF}" type="sibTrans" cxnId="{2E48F18A-5A62-DF48-A2F0-27895A63B022}">
      <dgm:prSet/>
      <dgm:spPr/>
      <dgm:t>
        <a:bodyPr/>
        <a:lstStyle/>
        <a:p>
          <a:endParaRPr lang="en-US"/>
        </a:p>
      </dgm:t>
    </dgm:pt>
    <dgm:pt modelId="{18DA6B08-9B83-284C-8E2F-A3A5D869C125}">
      <dgm:prSet phldrT="[Text]"/>
      <dgm:spPr/>
      <dgm:t>
        <a:bodyPr/>
        <a:lstStyle/>
        <a:p>
          <a:r>
            <a:rPr lang="en-US" dirty="0" smtClean="0"/>
            <a:t>Hospital evaluation and testing (Pedi or Neo)</a:t>
          </a:r>
          <a:endParaRPr lang="en-US" dirty="0"/>
        </a:p>
      </dgm:t>
    </dgm:pt>
    <dgm:pt modelId="{D5A20FC1-8FC9-7146-AFD5-CAD491F582FE}" type="parTrans" cxnId="{6586E6A7-9431-8E41-A861-6B58F56AA53B}">
      <dgm:prSet/>
      <dgm:spPr/>
      <dgm:t>
        <a:bodyPr/>
        <a:lstStyle/>
        <a:p>
          <a:endParaRPr lang="en-US"/>
        </a:p>
      </dgm:t>
    </dgm:pt>
    <dgm:pt modelId="{F19F35B7-7148-4E41-88F4-103A6A73ADA3}" type="sibTrans" cxnId="{6586E6A7-9431-8E41-A861-6B58F56AA53B}">
      <dgm:prSet/>
      <dgm:spPr/>
      <dgm:t>
        <a:bodyPr/>
        <a:lstStyle/>
        <a:p>
          <a:endParaRPr lang="en-US"/>
        </a:p>
      </dgm:t>
    </dgm:pt>
    <dgm:pt modelId="{A30F6D4F-BC09-5440-A6C5-2B0A0666D263}">
      <dgm:prSet phldrT="[Text]"/>
      <dgm:spPr/>
      <dgm:t>
        <a:bodyPr/>
        <a:lstStyle/>
        <a:p>
          <a:r>
            <a:rPr lang="en-US" dirty="0" smtClean="0"/>
            <a:t>Ophthalmology</a:t>
          </a:r>
          <a:endParaRPr lang="en-US" dirty="0"/>
        </a:p>
      </dgm:t>
    </dgm:pt>
    <dgm:pt modelId="{3DFDA45E-D470-2449-8305-D057E4D57322}" type="parTrans" cxnId="{B71934E5-0F3F-6D4B-9E0A-19F96FC500A5}">
      <dgm:prSet/>
      <dgm:spPr/>
      <dgm:t>
        <a:bodyPr/>
        <a:lstStyle/>
        <a:p>
          <a:endParaRPr lang="en-US"/>
        </a:p>
      </dgm:t>
    </dgm:pt>
    <dgm:pt modelId="{A6D407BA-AE91-3341-841E-039B1CC443F8}" type="sibTrans" cxnId="{B71934E5-0F3F-6D4B-9E0A-19F96FC500A5}">
      <dgm:prSet/>
      <dgm:spPr/>
      <dgm:t>
        <a:bodyPr/>
        <a:lstStyle/>
        <a:p>
          <a:endParaRPr lang="en-US"/>
        </a:p>
      </dgm:t>
    </dgm:pt>
    <dgm:pt modelId="{BA71D806-CB5C-4B4C-A8FF-4A000C2B3B99}">
      <dgm:prSet phldrT="[Text]"/>
      <dgm:spPr/>
      <dgm:t>
        <a:bodyPr/>
        <a:lstStyle/>
        <a:p>
          <a:r>
            <a:rPr lang="en-US" dirty="0" smtClean="0"/>
            <a:t>Pediatric Care Outpatient</a:t>
          </a:r>
          <a:endParaRPr lang="en-US" dirty="0"/>
        </a:p>
      </dgm:t>
    </dgm:pt>
    <dgm:pt modelId="{891B13A1-4FD7-174E-B14B-0F96A180C7CE}" type="parTrans" cxnId="{4003BB36-2D15-3F48-A82F-50CA0A4B1CD5}">
      <dgm:prSet/>
      <dgm:spPr/>
      <dgm:t>
        <a:bodyPr/>
        <a:lstStyle/>
        <a:p>
          <a:endParaRPr lang="en-US"/>
        </a:p>
      </dgm:t>
    </dgm:pt>
    <dgm:pt modelId="{DF79D0EE-F037-0948-9A6D-CE9619DB7FE2}" type="sibTrans" cxnId="{4003BB36-2D15-3F48-A82F-50CA0A4B1CD5}">
      <dgm:prSet/>
      <dgm:spPr/>
      <dgm:t>
        <a:bodyPr/>
        <a:lstStyle/>
        <a:p>
          <a:endParaRPr lang="en-US"/>
        </a:p>
      </dgm:t>
    </dgm:pt>
    <dgm:pt modelId="{8E9D4463-3529-D64B-A622-5AA96ED47E94}">
      <dgm:prSet phldrT="[Text]"/>
      <dgm:spPr/>
      <dgm:t>
        <a:bodyPr/>
        <a:lstStyle/>
        <a:p>
          <a:r>
            <a:rPr lang="en-US" dirty="0" smtClean="0"/>
            <a:t>Infectious Disease</a:t>
          </a:r>
          <a:endParaRPr lang="en-US" dirty="0"/>
        </a:p>
      </dgm:t>
    </dgm:pt>
    <dgm:pt modelId="{F0AB7872-48E7-0B42-A2AF-C8FBF84A07E3}" type="parTrans" cxnId="{DE9202C3-EBD8-214E-9FDC-8AEC4D7CBCD6}">
      <dgm:prSet/>
      <dgm:spPr/>
      <dgm:t>
        <a:bodyPr/>
        <a:lstStyle/>
        <a:p>
          <a:endParaRPr lang="en-US"/>
        </a:p>
      </dgm:t>
    </dgm:pt>
    <dgm:pt modelId="{EA014B7F-37AA-EE42-8CA2-806128817D4C}" type="sibTrans" cxnId="{DE9202C3-EBD8-214E-9FDC-8AEC4D7CBCD6}">
      <dgm:prSet/>
      <dgm:spPr/>
      <dgm:t>
        <a:bodyPr/>
        <a:lstStyle/>
        <a:p>
          <a:endParaRPr lang="en-US"/>
        </a:p>
      </dgm:t>
    </dgm:pt>
    <dgm:pt modelId="{B30A59F7-2849-9643-8D80-508CD0E90039}">
      <dgm:prSet phldrT="[Text]"/>
      <dgm:spPr/>
      <dgm:t>
        <a:bodyPr/>
        <a:lstStyle/>
        <a:p>
          <a:r>
            <a:rPr lang="en-US" dirty="0" smtClean="0"/>
            <a:t>Genetics</a:t>
          </a:r>
          <a:endParaRPr lang="en-US" dirty="0"/>
        </a:p>
      </dgm:t>
    </dgm:pt>
    <dgm:pt modelId="{5B5A8B41-A7D8-5F45-8A8F-C992C9B72B7A}" type="parTrans" cxnId="{C107995F-1735-8448-AC07-A2DAA6455033}">
      <dgm:prSet/>
      <dgm:spPr/>
      <dgm:t>
        <a:bodyPr/>
        <a:lstStyle/>
        <a:p>
          <a:endParaRPr lang="en-US"/>
        </a:p>
      </dgm:t>
    </dgm:pt>
    <dgm:pt modelId="{3CEBF8EE-A170-8A4F-8A31-08138BFB176D}" type="sibTrans" cxnId="{C107995F-1735-8448-AC07-A2DAA6455033}">
      <dgm:prSet/>
      <dgm:spPr/>
      <dgm:t>
        <a:bodyPr/>
        <a:lstStyle/>
        <a:p>
          <a:pPr rtl="0"/>
          <a:endParaRPr lang="en-US"/>
        </a:p>
      </dgm:t>
    </dgm:pt>
    <dgm:pt modelId="{0E3E2AD4-DF9B-6A4D-9471-A812843A85D6}">
      <dgm:prSet phldrT="[Text]"/>
      <dgm:spPr/>
      <dgm:t>
        <a:bodyPr/>
        <a:lstStyle/>
        <a:p>
          <a:r>
            <a:rPr lang="en-US" dirty="0" smtClean="0"/>
            <a:t>Infectious Disease</a:t>
          </a:r>
          <a:endParaRPr lang="en-US" dirty="0"/>
        </a:p>
      </dgm:t>
    </dgm:pt>
    <dgm:pt modelId="{8480A3CC-C4A7-BA4D-9B2F-66F9DBA11568}" type="sibTrans" cxnId="{43F1E70C-B0A3-8B47-B52F-74E80F14CEAE}">
      <dgm:prSet/>
      <dgm:spPr/>
      <dgm:t>
        <a:bodyPr/>
        <a:lstStyle/>
        <a:p>
          <a:endParaRPr lang="en-US"/>
        </a:p>
      </dgm:t>
    </dgm:pt>
    <dgm:pt modelId="{8E912A5A-0DBC-284F-85D6-AAF91F4A6D9E}" type="parTrans" cxnId="{43F1E70C-B0A3-8B47-B52F-74E80F14CEAE}">
      <dgm:prSet/>
      <dgm:spPr/>
      <dgm:t>
        <a:bodyPr/>
        <a:lstStyle/>
        <a:p>
          <a:endParaRPr lang="en-US"/>
        </a:p>
      </dgm:t>
    </dgm:pt>
    <dgm:pt modelId="{AF13A639-FACF-2D43-AAB9-82A610D7CF76}">
      <dgm:prSet phldrT="[Text]"/>
      <dgm:spPr/>
      <dgm:t>
        <a:bodyPr/>
        <a:lstStyle/>
        <a:p>
          <a:r>
            <a:rPr lang="en-US" dirty="0" smtClean="0"/>
            <a:t>Pathology/Lab</a:t>
          </a:r>
          <a:endParaRPr lang="en-US" dirty="0"/>
        </a:p>
      </dgm:t>
    </dgm:pt>
    <dgm:pt modelId="{26DF4D65-8EAC-EC4D-A49F-6BFA534D0845}" type="parTrans" cxnId="{114C7C43-6DC4-FA43-9DA0-26CFE3AB7D12}">
      <dgm:prSet/>
      <dgm:spPr/>
    </dgm:pt>
    <dgm:pt modelId="{2C21C5C0-6EB7-F34F-A4EA-951C0DC498B9}" type="sibTrans" cxnId="{114C7C43-6DC4-FA43-9DA0-26CFE3AB7D12}">
      <dgm:prSet/>
      <dgm:spPr/>
    </dgm:pt>
    <dgm:pt modelId="{7936BE36-ACCF-5746-85E3-5BC27E43A220}">
      <dgm:prSet phldrT="[Text]"/>
      <dgm:spPr/>
      <dgm:t>
        <a:bodyPr/>
        <a:lstStyle/>
        <a:p>
          <a:r>
            <a:rPr lang="en-US" dirty="0" smtClean="0"/>
            <a:t>Other consultants</a:t>
          </a:r>
          <a:endParaRPr lang="en-US" dirty="0"/>
        </a:p>
      </dgm:t>
    </dgm:pt>
    <dgm:pt modelId="{9A5F3606-3620-4F4C-98FB-7E98F40FC8C9}" type="parTrans" cxnId="{18E7C54A-76D3-D14F-8BB4-102ABC14F6DC}">
      <dgm:prSet/>
      <dgm:spPr/>
    </dgm:pt>
    <dgm:pt modelId="{5DE41176-CB33-8747-91CA-270A1E304232}" type="sibTrans" cxnId="{18E7C54A-76D3-D14F-8BB4-102ABC14F6DC}">
      <dgm:prSet/>
      <dgm:spPr/>
    </dgm:pt>
    <dgm:pt modelId="{440F3048-7826-344E-98D0-6874E5B066F5}">
      <dgm:prSet phldrT="[Text]"/>
      <dgm:spPr/>
      <dgm:t>
        <a:bodyPr/>
        <a:lstStyle/>
        <a:p>
          <a:r>
            <a:rPr lang="en-US" dirty="0" err="1" smtClean="0"/>
            <a:t>Ophtho</a:t>
          </a:r>
          <a:endParaRPr lang="en-US" dirty="0"/>
        </a:p>
      </dgm:t>
    </dgm:pt>
    <dgm:pt modelId="{CD1A966C-DDBE-1246-99D4-61E3DA8BB45A}" type="parTrans" cxnId="{7F4FBBD5-ABCE-7F4E-AA3F-6519C4498F5C}">
      <dgm:prSet/>
      <dgm:spPr/>
    </dgm:pt>
    <dgm:pt modelId="{3F8EDD77-10BF-F844-A820-FAC662AB0335}" type="sibTrans" cxnId="{7F4FBBD5-ABCE-7F4E-AA3F-6519C4498F5C}">
      <dgm:prSet/>
      <dgm:spPr/>
    </dgm:pt>
    <dgm:pt modelId="{26D46265-D42A-3244-8A65-5DCCA864BB40}">
      <dgm:prSet phldrT="[Text]"/>
      <dgm:spPr/>
      <dgm:t>
        <a:bodyPr/>
        <a:lstStyle/>
        <a:p>
          <a:r>
            <a:rPr lang="en-US" dirty="0" smtClean="0"/>
            <a:t>Ortho</a:t>
          </a:r>
          <a:endParaRPr lang="en-US" dirty="0"/>
        </a:p>
      </dgm:t>
    </dgm:pt>
    <dgm:pt modelId="{6B8CDB2F-81B6-9B4A-B7E2-227101CB2E14}" type="parTrans" cxnId="{B7D8BF9B-20E1-664A-87A3-5062E45922F1}">
      <dgm:prSet/>
      <dgm:spPr/>
    </dgm:pt>
    <dgm:pt modelId="{24EFE049-5B19-EC46-BF78-FCD7BE2E7151}" type="sibTrans" cxnId="{B7D8BF9B-20E1-664A-87A3-5062E45922F1}">
      <dgm:prSet/>
      <dgm:spPr/>
    </dgm:pt>
    <dgm:pt modelId="{4686063E-3A2F-DD44-B136-6210D661A4ED}">
      <dgm:prSet phldrT="[Text]"/>
      <dgm:spPr/>
      <dgm:t>
        <a:bodyPr/>
        <a:lstStyle/>
        <a:p>
          <a:r>
            <a:rPr lang="en-US" dirty="0" smtClean="0"/>
            <a:t>Endocrinology</a:t>
          </a:r>
          <a:endParaRPr lang="en-US" dirty="0"/>
        </a:p>
      </dgm:t>
    </dgm:pt>
    <dgm:pt modelId="{042F87C8-BC79-9A48-BB3F-D15842B175F0}" type="parTrans" cxnId="{DB3B7806-7B3A-2F48-A46B-F9F02F011929}">
      <dgm:prSet/>
      <dgm:spPr/>
    </dgm:pt>
    <dgm:pt modelId="{0292B7E1-BE32-FF45-BBFD-AAF2D168EBEE}" type="sibTrans" cxnId="{DB3B7806-7B3A-2F48-A46B-F9F02F011929}">
      <dgm:prSet/>
      <dgm:spPr/>
    </dgm:pt>
    <dgm:pt modelId="{A5AC8B74-B966-AA43-9F30-51D1571EFFA6}" type="pres">
      <dgm:prSet presAssocID="{1264D13E-CB7B-C748-B6D2-C2D3C637ECA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7BA00D-D2C6-444F-B59C-4CCE2638AD80}" type="pres">
      <dgm:prSet presAssocID="{87B3F942-CBD2-4B4B-B003-6A8794F33EB2}" presName="compNode" presStyleCnt="0"/>
      <dgm:spPr/>
    </dgm:pt>
    <dgm:pt modelId="{BAECD874-A52F-5A4A-AA01-0431AB587DAF}" type="pres">
      <dgm:prSet presAssocID="{87B3F942-CBD2-4B4B-B003-6A8794F33EB2}" presName="noGeometry" presStyleCnt="0"/>
      <dgm:spPr/>
    </dgm:pt>
    <dgm:pt modelId="{49AECD74-03B9-B447-954B-38111C1B2255}" type="pres">
      <dgm:prSet presAssocID="{87B3F942-CBD2-4B4B-B003-6A8794F33EB2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5730D-08B4-0A4C-9735-EBBCF93AA654}" type="pres">
      <dgm:prSet presAssocID="{87B3F942-CBD2-4B4B-B003-6A8794F33EB2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B38AC9E6-22A0-EF4A-9794-8FC975A7EDE2}" type="pres">
      <dgm:prSet presAssocID="{87B3F942-CBD2-4B4B-B003-6A8794F33EB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ED6C1-D4A2-E042-A799-9FEDAAC097A8}" type="pres">
      <dgm:prSet presAssocID="{87B3F942-CBD2-4B4B-B003-6A8794F33EB2}" presName="aSpace" presStyleCnt="0"/>
      <dgm:spPr/>
    </dgm:pt>
    <dgm:pt modelId="{8564D864-4A2C-A540-A233-61FF279D8BD9}" type="pres">
      <dgm:prSet presAssocID="{F243CBB1-951A-5248-BE9A-CC6CE8E329D0}" presName="compNode" presStyleCnt="0"/>
      <dgm:spPr/>
    </dgm:pt>
    <dgm:pt modelId="{C6E07497-213A-554E-A30B-30D464469DFB}" type="pres">
      <dgm:prSet presAssocID="{F243CBB1-951A-5248-BE9A-CC6CE8E329D0}" presName="noGeometry" presStyleCnt="0"/>
      <dgm:spPr/>
    </dgm:pt>
    <dgm:pt modelId="{5D2829B6-B9FC-D345-B533-101B85DEFDB9}" type="pres">
      <dgm:prSet presAssocID="{F243CBB1-951A-5248-BE9A-CC6CE8E329D0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6C90B-947B-574B-A7F6-A3ECAB3367EB}" type="pres">
      <dgm:prSet presAssocID="{F243CBB1-951A-5248-BE9A-CC6CE8E329D0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F5249A95-932A-DC44-9853-0FFE68EED098}" type="pres">
      <dgm:prSet presAssocID="{F243CBB1-951A-5248-BE9A-CC6CE8E329D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08402-B4FA-4A41-899D-9FBAAA2DFC70}" type="pres">
      <dgm:prSet presAssocID="{F243CBB1-951A-5248-BE9A-CC6CE8E329D0}" presName="aSpace" presStyleCnt="0"/>
      <dgm:spPr/>
    </dgm:pt>
    <dgm:pt modelId="{0754B779-E6CD-8649-A312-73F353B73A84}" type="pres">
      <dgm:prSet presAssocID="{BA71D806-CB5C-4B4C-A8FF-4A000C2B3B99}" presName="compNode" presStyleCnt="0"/>
      <dgm:spPr/>
    </dgm:pt>
    <dgm:pt modelId="{DDDAC13A-CC48-AC47-93A5-77F4AF4CA9C8}" type="pres">
      <dgm:prSet presAssocID="{BA71D806-CB5C-4B4C-A8FF-4A000C2B3B99}" presName="noGeometry" presStyleCnt="0"/>
      <dgm:spPr/>
    </dgm:pt>
    <dgm:pt modelId="{F2C7E285-953A-6248-A5C8-D2714AB77C42}" type="pres">
      <dgm:prSet presAssocID="{BA71D806-CB5C-4B4C-A8FF-4A000C2B3B99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ACB4A-D6BB-0047-8526-DA3B556F8CF2}" type="pres">
      <dgm:prSet presAssocID="{BA71D806-CB5C-4B4C-A8FF-4A000C2B3B99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817FAE57-0653-7E4B-86AB-C0DAEA69CDB5}" type="pres">
      <dgm:prSet presAssocID="{BA71D806-CB5C-4B4C-A8FF-4A000C2B3B9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9B979-5036-624D-ABD2-7C41032B59F8}" type="presOf" srcId="{440F3048-7826-344E-98D0-6874E5B066F5}" destId="{F2C7E285-953A-6248-A5C8-D2714AB77C42}" srcOrd="0" destOrd="2" presId="urn:microsoft.com/office/officeart/2005/8/layout/hProcess6"/>
    <dgm:cxn modelId="{D5BEA1B1-433B-824B-A85B-C3DE4F9BFFAC}" type="presOf" srcId="{AF13A639-FACF-2D43-AAB9-82A610D7CF76}" destId="{49AECD74-03B9-B447-954B-38111C1B2255}" srcOrd="0" destOrd="2" presId="urn:microsoft.com/office/officeart/2005/8/layout/hProcess6"/>
    <dgm:cxn modelId="{562D5682-C841-9246-89D2-FC32C54C5C96}" type="presOf" srcId="{AF13A639-FACF-2D43-AAB9-82A610D7CF76}" destId="{A145730D-08B4-0A4C-9735-EBBCF93AA654}" srcOrd="1" destOrd="2" presId="urn:microsoft.com/office/officeart/2005/8/layout/hProcess6"/>
    <dgm:cxn modelId="{03150ABE-0B6F-B343-9A6F-59FC1FC26863}" type="presOf" srcId="{A30F6D4F-BC09-5440-A6C5-2B0A0666D263}" destId="{5D2829B6-B9FC-D345-B533-101B85DEFDB9}" srcOrd="0" destOrd="1" presId="urn:microsoft.com/office/officeart/2005/8/layout/hProcess6"/>
    <dgm:cxn modelId="{19D3CF62-9944-AE46-8BF7-64C3B1B02CB1}" type="presOf" srcId="{18DA6B08-9B83-284C-8E2F-A3A5D869C125}" destId="{5D2829B6-B9FC-D345-B533-101B85DEFDB9}" srcOrd="0" destOrd="0" presId="urn:microsoft.com/office/officeart/2005/8/layout/hProcess6"/>
    <dgm:cxn modelId="{114C7C43-6DC4-FA43-9DA0-26CFE3AB7D12}" srcId="{87B3F942-CBD2-4B4B-B003-6A8794F33EB2}" destId="{AF13A639-FACF-2D43-AAB9-82A610D7CF76}" srcOrd="2" destOrd="0" parTransId="{26DF4D65-8EAC-EC4D-A49F-6BFA534D0845}" sibTransId="{2C21C5C0-6EB7-F34F-A4EA-951C0DC498B9}"/>
    <dgm:cxn modelId="{DB3B7806-7B3A-2F48-A46B-F9F02F011929}" srcId="{BA71D806-CB5C-4B4C-A8FF-4A000C2B3B99}" destId="{4686063E-3A2F-DD44-B136-6210D661A4ED}" srcOrd="4" destOrd="0" parTransId="{042F87C8-BC79-9A48-BB3F-D15842B175F0}" sibTransId="{0292B7E1-BE32-FF45-BBFD-AAF2D168EBEE}"/>
    <dgm:cxn modelId="{B5C167C6-A8BA-B14C-A9C0-52006141DAB0}" type="presOf" srcId="{18DA6B08-9B83-284C-8E2F-A3A5D869C125}" destId="{B636C90B-947B-574B-A7F6-A3ECAB3367EB}" srcOrd="1" destOrd="0" presId="urn:microsoft.com/office/officeart/2005/8/layout/hProcess6"/>
    <dgm:cxn modelId="{BAA1C16E-B416-9B4E-A412-DA7AFE40F899}" type="presOf" srcId="{8E9D4463-3529-D64B-A622-5AA96ED47E94}" destId="{9D1ACB4A-D6BB-0047-8526-DA3B556F8CF2}" srcOrd="1" destOrd="0" presId="urn:microsoft.com/office/officeart/2005/8/layout/hProcess6"/>
    <dgm:cxn modelId="{B71934E5-0F3F-6D4B-9E0A-19F96FC500A5}" srcId="{F243CBB1-951A-5248-BE9A-CC6CE8E329D0}" destId="{A30F6D4F-BC09-5440-A6C5-2B0A0666D263}" srcOrd="1" destOrd="0" parTransId="{3DFDA45E-D470-2449-8305-D057E4D57322}" sibTransId="{A6D407BA-AE91-3341-841E-039B1CC443F8}"/>
    <dgm:cxn modelId="{459A1CF4-4D92-4B4F-BC1B-7364B646B7B5}" type="presOf" srcId="{26D46265-D42A-3244-8A65-5DCCA864BB40}" destId="{9D1ACB4A-D6BB-0047-8526-DA3B556F8CF2}" srcOrd="1" destOrd="3" presId="urn:microsoft.com/office/officeart/2005/8/layout/hProcess6"/>
    <dgm:cxn modelId="{7F4FBBD5-ABCE-7F4E-AA3F-6519C4498F5C}" srcId="{BA71D806-CB5C-4B4C-A8FF-4A000C2B3B99}" destId="{440F3048-7826-344E-98D0-6874E5B066F5}" srcOrd="2" destOrd="0" parTransId="{CD1A966C-DDBE-1246-99D4-61E3DA8BB45A}" sibTransId="{3F8EDD77-10BF-F844-A820-FAC662AB0335}"/>
    <dgm:cxn modelId="{E90D7382-4EA7-1047-97AE-8D0C029446E7}" type="presOf" srcId="{F410AD02-26F7-6F47-893C-CBD1C03DFF66}" destId="{A145730D-08B4-0A4C-9735-EBBCF93AA654}" srcOrd="1" destOrd="0" presId="urn:microsoft.com/office/officeart/2005/8/layout/hProcess6"/>
    <dgm:cxn modelId="{4003BB36-2D15-3F48-A82F-50CA0A4B1CD5}" srcId="{1264D13E-CB7B-C748-B6D2-C2D3C637ECA6}" destId="{BA71D806-CB5C-4B4C-A8FF-4A000C2B3B99}" srcOrd="2" destOrd="0" parTransId="{891B13A1-4FD7-174E-B14B-0F96A180C7CE}" sibTransId="{DF79D0EE-F037-0948-9A6D-CE9619DB7FE2}"/>
    <dgm:cxn modelId="{CBDF0552-C0F7-3A4D-9791-627C880BD13D}" type="presOf" srcId="{A30F6D4F-BC09-5440-A6C5-2B0A0666D263}" destId="{B636C90B-947B-574B-A7F6-A3ECAB3367EB}" srcOrd="1" destOrd="1" presId="urn:microsoft.com/office/officeart/2005/8/layout/hProcess6"/>
    <dgm:cxn modelId="{A8F50774-2DD3-A141-B3D5-66D7ADF4425E}" type="presOf" srcId="{7936BE36-ACCF-5746-85E3-5BC27E43A220}" destId="{B636C90B-947B-574B-A7F6-A3ECAB3367EB}" srcOrd="1" destOrd="2" presId="urn:microsoft.com/office/officeart/2005/8/layout/hProcess6"/>
    <dgm:cxn modelId="{DE9202C3-EBD8-214E-9FDC-8AEC4D7CBCD6}" srcId="{BA71D806-CB5C-4B4C-A8FF-4A000C2B3B99}" destId="{8E9D4463-3529-D64B-A622-5AA96ED47E94}" srcOrd="0" destOrd="0" parTransId="{F0AB7872-48E7-0B42-A2AF-C8FBF84A07E3}" sibTransId="{EA014B7F-37AA-EE42-8CA2-806128817D4C}"/>
    <dgm:cxn modelId="{B7D8BF9B-20E1-664A-87A3-5062E45922F1}" srcId="{BA71D806-CB5C-4B4C-A8FF-4A000C2B3B99}" destId="{26D46265-D42A-3244-8A65-5DCCA864BB40}" srcOrd="3" destOrd="0" parTransId="{6B8CDB2F-81B6-9B4A-B7E2-227101CB2E14}" sibTransId="{24EFE049-5B19-EC46-BF78-FCD7BE2E7151}"/>
    <dgm:cxn modelId="{49E95A25-5011-8948-89D5-23303256B4EE}" type="presOf" srcId="{440F3048-7826-344E-98D0-6874E5B066F5}" destId="{9D1ACB4A-D6BB-0047-8526-DA3B556F8CF2}" srcOrd="1" destOrd="2" presId="urn:microsoft.com/office/officeart/2005/8/layout/hProcess6"/>
    <dgm:cxn modelId="{2E48F18A-5A62-DF48-A2F0-27895A63B022}" srcId="{1264D13E-CB7B-C748-B6D2-C2D3C637ECA6}" destId="{F243CBB1-951A-5248-BE9A-CC6CE8E329D0}" srcOrd="1" destOrd="0" parTransId="{887F4A2A-33CB-8542-8C9B-5754ADBA366D}" sibTransId="{3C277DA4-2A51-0C43-91F8-B5A5E1C4FEDF}"/>
    <dgm:cxn modelId="{A82B09D7-7958-974A-8E70-DE2E3DE6F5A2}" type="presOf" srcId="{BA71D806-CB5C-4B4C-A8FF-4A000C2B3B99}" destId="{817FAE57-0653-7E4B-86AB-C0DAEA69CDB5}" srcOrd="0" destOrd="0" presId="urn:microsoft.com/office/officeart/2005/8/layout/hProcess6"/>
    <dgm:cxn modelId="{0A53F070-AC68-F54F-89C7-1DB4BCD9555C}" type="presOf" srcId="{0E3E2AD4-DF9B-6A4D-9471-A812843A85D6}" destId="{A145730D-08B4-0A4C-9735-EBBCF93AA654}" srcOrd="1" destOrd="1" presId="urn:microsoft.com/office/officeart/2005/8/layout/hProcess6"/>
    <dgm:cxn modelId="{31B958B1-F808-A148-A18F-C9CF4931CD08}" type="presOf" srcId="{4686063E-3A2F-DD44-B136-6210D661A4ED}" destId="{9D1ACB4A-D6BB-0047-8526-DA3B556F8CF2}" srcOrd="1" destOrd="4" presId="urn:microsoft.com/office/officeart/2005/8/layout/hProcess6"/>
    <dgm:cxn modelId="{9729F81A-0307-F349-B2F4-652BBA76BCE3}" srcId="{1264D13E-CB7B-C748-B6D2-C2D3C637ECA6}" destId="{87B3F942-CBD2-4B4B-B003-6A8794F33EB2}" srcOrd="0" destOrd="0" parTransId="{E754B5D1-BEAB-0F45-BF14-30EB93E71AFF}" sibTransId="{73391D2C-257C-0F43-A5CD-B50D16E51B9B}"/>
    <dgm:cxn modelId="{0BD9A6D4-EF1E-384C-A22E-1026E64D08A8}" type="presOf" srcId="{87B3F942-CBD2-4B4B-B003-6A8794F33EB2}" destId="{B38AC9E6-22A0-EF4A-9794-8FC975A7EDE2}" srcOrd="0" destOrd="0" presId="urn:microsoft.com/office/officeart/2005/8/layout/hProcess6"/>
    <dgm:cxn modelId="{E33CC32E-263F-3248-B10E-A53B8C2AFC28}" type="presOf" srcId="{F243CBB1-951A-5248-BE9A-CC6CE8E329D0}" destId="{F5249A95-932A-DC44-9853-0FFE68EED098}" srcOrd="0" destOrd="0" presId="urn:microsoft.com/office/officeart/2005/8/layout/hProcess6"/>
    <dgm:cxn modelId="{18E7C54A-76D3-D14F-8BB4-102ABC14F6DC}" srcId="{F243CBB1-951A-5248-BE9A-CC6CE8E329D0}" destId="{7936BE36-ACCF-5746-85E3-5BC27E43A220}" srcOrd="2" destOrd="0" parTransId="{9A5F3606-3620-4F4C-98FB-7E98F40FC8C9}" sibTransId="{5DE41176-CB33-8747-91CA-270A1E304232}"/>
    <dgm:cxn modelId="{3D56CF87-487E-0C45-86F6-623622CA87CA}" type="presOf" srcId="{26D46265-D42A-3244-8A65-5DCCA864BB40}" destId="{F2C7E285-953A-6248-A5C8-D2714AB77C42}" srcOrd="0" destOrd="3" presId="urn:microsoft.com/office/officeart/2005/8/layout/hProcess6"/>
    <dgm:cxn modelId="{54329653-7938-C946-A4B0-928C87D55C6C}" type="presOf" srcId="{B30A59F7-2849-9643-8D80-508CD0E90039}" destId="{F2C7E285-953A-6248-A5C8-D2714AB77C42}" srcOrd="0" destOrd="1" presId="urn:microsoft.com/office/officeart/2005/8/layout/hProcess6"/>
    <dgm:cxn modelId="{3A2B0C16-6C04-C94D-B147-52B00DCAD2AA}" type="presOf" srcId="{1264D13E-CB7B-C748-B6D2-C2D3C637ECA6}" destId="{A5AC8B74-B966-AA43-9F30-51D1571EFFA6}" srcOrd="0" destOrd="0" presId="urn:microsoft.com/office/officeart/2005/8/layout/hProcess6"/>
    <dgm:cxn modelId="{EC63473C-3759-1243-A618-5DD4D1A2FD7F}" type="presOf" srcId="{0E3E2AD4-DF9B-6A4D-9471-A812843A85D6}" destId="{49AECD74-03B9-B447-954B-38111C1B2255}" srcOrd="0" destOrd="1" presId="urn:microsoft.com/office/officeart/2005/8/layout/hProcess6"/>
    <dgm:cxn modelId="{6586E6A7-9431-8E41-A861-6B58F56AA53B}" srcId="{F243CBB1-951A-5248-BE9A-CC6CE8E329D0}" destId="{18DA6B08-9B83-284C-8E2F-A3A5D869C125}" srcOrd="0" destOrd="0" parTransId="{D5A20FC1-8FC9-7146-AFD5-CAD491F582FE}" sibTransId="{F19F35B7-7148-4E41-88F4-103A6A73ADA3}"/>
    <dgm:cxn modelId="{52967603-8A21-A547-AFC2-7D9BECD1A0DE}" type="presOf" srcId="{F410AD02-26F7-6F47-893C-CBD1C03DFF66}" destId="{49AECD74-03B9-B447-954B-38111C1B2255}" srcOrd="0" destOrd="0" presId="urn:microsoft.com/office/officeart/2005/8/layout/hProcess6"/>
    <dgm:cxn modelId="{D5C81609-EB4A-974F-82EB-367D3D3675C9}" type="presOf" srcId="{B30A59F7-2849-9643-8D80-508CD0E90039}" destId="{9D1ACB4A-D6BB-0047-8526-DA3B556F8CF2}" srcOrd="1" destOrd="1" presId="urn:microsoft.com/office/officeart/2005/8/layout/hProcess6"/>
    <dgm:cxn modelId="{F7191D25-42E1-3F4A-8646-8F6FC02A1E76}" type="presOf" srcId="{4686063E-3A2F-DD44-B136-6210D661A4ED}" destId="{F2C7E285-953A-6248-A5C8-D2714AB77C42}" srcOrd="0" destOrd="4" presId="urn:microsoft.com/office/officeart/2005/8/layout/hProcess6"/>
    <dgm:cxn modelId="{735CA66F-37F2-9649-92A0-7D5F2C6352CB}" type="presOf" srcId="{8E9D4463-3529-D64B-A622-5AA96ED47E94}" destId="{F2C7E285-953A-6248-A5C8-D2714AB77C42}" srcOrd="0" destOrd="0" presId="urn:microsoft.com/office/officeart/2005/8/layout/hProcess6"/>
    <dgm:cxn modelId="{2B0115D9-202F-B34B-809B-F6D13A745FE4}" srcId="{87B3F942-CBD2-4B4B-B003-6A8794F33EB2}" destId="{F410AD02-26F7-6F47-893C-CBD1C03DFF66}" srcOrd="0" destOrd="0" parTransId="{1CB7AE3F-E677-1F44-A49B-B0D7588436FE}" sibTransId="{A98A23E2-AF5D-3F48-8468-0923665F5592}"/>
    <dgm:cxn modelId="{C107995F-1735-8448-AC07-A2DAA6455033}" srcId="{BA71D806-CB5C-4B4C-A8FF-4A000C2B3B99}" destId="{B30A59F7-2849-9643-8D80-508CD0E90039}" srcOrd="1" destOrd="0" parTransId="{5B5A8B41-A7D8-5F45-8A8F-C992C9B72B7A}" sibTransId="{3CEBF8EE-A170-8A4F-8A31-08138BFB176D}"/>
    <dgm:cxn modelId="{902CCD5D-9F49-7049-B55B-863BE68CC680}" type="presOf" srcId="{7936BE36-ACCF-5746-85E3-5BC27E43A220}" destId="{5D2829B6-B9FC-D345-B533-101B85DEFDB9}" srcOrd="0" destOrd="2" presId="urn:microsoft.com/office/officeart/2005/8/layout/hProcess6"/>
    <dgm:cxn modelId="{43F1E70C-B0A3-8B47-B52F-74E80F14CEAE}" srcId="{87B3F942-CBD2-4B4B-B003-6A8794F33EB2}" destId="{0E3E2AD4-DF9B-6A4D-9471-A812843A85D6}" srcOrd="1" destOrd="0" parTransId="{8E912A5A-0DBC-284F-85D6-AAF91F4A6D9E}" sibTransId="{8480A3CC-C4A7-BA4D-9B2F-66F9DBA11568}"/>
    <dgm:cxn modelId="{748B601B-E94A-924D-8B08-952B69477EC0}" type="presParOf" srcId="{A5AC8B74-B966-AA43-9F30-51D1571EFFA6}" destId="{8B7BA00D-D2C6-444F-B59C-4CCE2638AD80}" srcOrd="0" destOrd="0" presId="urn:microsoft.com/office/officeart/2005/8/layout/hProcess6"/>
    <dgm:cxn modelId="{9AD4E986-8011-294C-9955-D4FF4A48C8E9}" type="presParOf" srcId="{8B7BA00D-D2C6-444F-B59C-4CCE2638AD80}" destId="{BAECD874-A52F-5A4A-AA01-0431AB587DAF}" srcOrd="0" destOrd="0" presId="urn:microsoft.com/office/officeart/2005/8/layout/hProcess6"/>
    <dgm:cxn modelId="{AB77C5B1-9643-024F-8C83-5DE15E9B8FFF}" type="presParOf" srcId="{8B7BA00D-D2C6-444F-B59C-4CCE2638AD80}" destId="{49AECD74-03B9-B447-954B-38111C1B2255}" srcOrd="1" destOrd="0" presId="urn:microsoft.com/office/officeart/2005/8/layout/hProcess6"/>
    <dgm:cxn modelId="{2039A208-D515-8142-BDCC-2B3E68AC815D}" type="presParOf" srcId="{8B7BA00D-D2C6-444F-B59C-4CCE2638AD80}" destId="{A145730D-08B4-0A4C-9735-EBBCF93AA654}" srcOrd="2" destOrd="0" presId="urn:microsoft.com/office/officeart/2005/8/layout/hProcess6"/>
    <dgm:cxn modelId="{905984AC-3159-1C4B-ABB0-EC2621AD444D}" type="presParOf" srcId="{8B7BA00D-D2C6-444F-B59C-4CCE2638AD80}" destId="{B38AC9E6-22A0-EF4A-9794-8FC975A7EDE2}" srcOrd="3" destOrd="0" presId="urn:microsoft.com/office/officeart/2005/8/layout/hProcess6"/>
    <dgm:cxn modelId="{12B4E63B-74C2-F54E-BAA0-B1DDC6AF6E08}" type="presParOf" srcId="{A5AC8B74-B966-AA43-9F30-51D1571EFFA6}" destId="{A7DED6C1-D4A2-E042-A799-9FEDAAC097A8}" srcOrd="1" destOrd="0" presId="urn:microsoft.com/office/officeart/2005/8/layout/hProcess6"/>
    <dgm:cxn modelId="{94875BD4-B1A9-7D42-9327-A03E27EC11C4}" type="presParOf" srcId="{A5AC8B74-B966-AA43-9F30-51D1571EFFA6}" destId="{8564D864-4A2C-A540-A233-61FF279D8BD9}" srcOrd="2" destOrd="0" presId="urn:microsoft.com/office/officeart/2005/8/layout/hProcess6"/>
    <dgm:cxn modelId="{2FDF97EA-C4CD-C14B-82A0-A79D8B5A98EB}" type="presParOf" srcId="{8564D864-4A2C-A540-A233-61FF279D8BD9}" destId="{C6E07497-213A-554E-A30B-30D464469DFB}" srcOrd="0" destOrd="0" presId="urn:microsoft.com/office/officeart/2005/8/layout/hProcess6"/>
    <dgm:cxn modelId="{835750BA-5E6B-1947-9BDF-537E852AEAFE}" type="presParOf" srcId="{8564D864-4A2C-A540-A233-61FF279D8BD9}" destId="{5D2829B6-B9FC-D345-B533-101B85DEFDB9}" srcOrd="1" destOrd="0" presId="urn:microsoft.com/office/officeart/2005/8/layout/hProcess6"/>
    <dgm:cxn modelId="{A53D0AE5-587E-A348-AC89-6FA4F6FEF7D3}" type="presParOf" srcId="{8564D864-4A2C-A540-A233-61FF279D8BD9}" destId="{B636C90B-947B-574B-A7F6-A3ECAB3367EB}" srcOrd="2" destOrd="0" presId="urn:microsoft.com/office/officeart/2005/8/layout/hProcess6"/>
    <dgm:cxn modelId="{F4F1DF34-9C12-BD4F-8B8C-D47B8C8BF24A}" type="presParOf" srcId="{8564D864-4A2C-A540-A233-61FF279D8BD9}" destId="{F5249A95-932A-DC44-9853-0FFE68EED098}" srcOrd="3" destOrd="0" presId="urn:microsoft.com/office/officeart/2005/8/layout/hProcess6"/>
    <dgm:cxn modelId="{6A38AFCA-DDA5-9040-9618-6F260A97A162}" type="presParOf" srcId="{A5AC8B74-B966-AA43-9F30-51D1571EFFA6}" destId="{80C08402-B4FA-4A41-899D-9FBAAA2DFC70}" srcOrd="3" destOrd="0" presId="urn:microsoft.com/office/officeart/2005/8/layout/hProcess6"/>
    <dgm:cxn modelId="{5B1C4CDC-311E-F943-A0CD-40556EB72B41}" type="presParOf" srcId="{A5AC8B74-B966-AA43-9F30-51D1571EFFA6}" destId="{0754B779-E6CD-8649-A312-73F353B73A84}" srcOrd="4" destOrd="0" presId="urn:microsoft.com/office/officeart/2005/8/layout/hProcess6"/>
    <dgm:cxn modelId="{8BF04D08-C945-5C46-BF4C-8B95669A1AA9}" type="presParOf" srcId="{0754B779-E6CD-8649-A312-73F353B73A84}" destId="{DDDAC13A-CC48-AC47-93A5-77F4AF4CA9C8}" srcOrd="0" destOrd="0" presId="urn:microsoft.com/office/officeart/2005/8/layout/hProcess6"/>
    <dgm:cxn modelId="{3E384656-358E-C54E-BACB-D37F1ABD7FF8}" type="presParOf" srcId="{0754B779-E6CD-8649-A312-73F353B73A84}" destId="{F2C7E285-953A-6248-A5C8-D2714AB77C42}" srcOrd="1" destOrd="0" presId="urn:microsoft.com/office/officeart/2005/8/layout/hProcess6"/>
    <dgm:cxn modelId="{30480DB0-AC8E-7241-8011-9A62C8CA5381}" type="presParOf" srcId="{0754B779-E6CD-8649-A312-73F353B73A84}" destId="{9D1ACB4A-D6BB-0047-8526-DA3B556F8CF2}" srcOrd="2" destOrd="0" presId="urn:microsoft.com/office/officeart/2005/8/layout/hProcess6"/>
    <dgm:cxn modelId="{EC421867-BD94-E34F-B84C-A97A78977547}" type="presParOf" srcId="{0754B779-E6CD-8649-A312-73F353B73A84}" destId="{817FAE57-0653-7E4B-86AB-C0DAEA69CDB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DF052-8A72-2A4F-83B4-222B8EA32966}">
      <dsp:nvSpPr>
        <dsp:cNvPr id="0" name=""/>
        <dsp:cNvSpPr/>
      </dsp:nvSpPr>
      <dsp:spPr>
        <a:xfrm>
          <a:off x="4367710" y="1650663"/>
          <a:ext cx="2114612" cy="21148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8B1E40E-5489-1842-BED0-CC86360D87E6}">
      <dsp:nvSpPr>
        <dsp:cNvPr id="0" name=""/>
        <dsp:cNvSpPr/>
      </dsp:nvSpPr>
      <dsp:spPr>
        <a:xfrm>
          <a:off x="4213519" y="0"/>
          <a:ext cx="2422993" cy="12966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FF"/>
              </a:solidFill>
            </a:rPr>
            <a:t>OB/GYN</a:t>
          </a:r>
          <a:endParaRPr lang="en-US" sz="2800" b="1" kern="1200" dirty="0">
            <a:solidFill>
              <a:srgbClr val="FFFFFF"/>
            </a:solidFill>
          </a:endParaRPr>
        </a:p>
      </dsp:txBody>
      <dsp:txXfrm>
        <a:off x="4213519" y="0"/>
        <a:ext cx="2422993" cy="1296672"/>
      </dsp:txXfrm>
    </dsp:sp>
    <dsp:sp modelId="{AEED5CEC-845D-114B-B223-0D10894DB29B}">
      <dsp:nvSpPr>
        <dsp:cNvPr id="0" name=""/>
        <dsp:cNvSpPr/>
      </dsp:nvSpPr>
      <dsp:spPr>
        <a:xfrm>
          <a:off x="4987996" y="1948898"/>
          <a:ext cx="2114612" cy="21148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1362C6-541C-7A44-8800-A45E371EB104}">
      <dsp:nvSpPr>
        <dsp:cNvPr id="0" name=""/>
        <dsp:cNvSpPr/>
      </dsp:nvSpPr>
      <dsp:spPr>
        <a:xfrm>
          <a:off x="7363411" y="1231838"/>
          <a:ext cx="2290830" cy="14263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Pediatrics</a:t>
          </a:r>
          <a:endParaRPr lang="en-US" sz="2100" b="1" kern="1200" dirty="0">
            <a:solidFill>
              <a:srgbClr val="FFFFFF"/>
            </a:solidFill>
          </a:endParaRPr>
        </a:p>
      </dsp:txBody>
      <dsp:txXfrm>
        <a:off x="7363411" y="1231838"/>
        <a:ext cx="2290830" cy="1426339"/>
      </dsp:txXfrm>
    </dsp:sp>
    <dsp:sp modelId="{05C3DD0B-0513-B844-8517-59887CCDE943}">
      <dsp:nvSpPr>
        <dsp:cNvPr id="0" name=""/>
        <dsp:cNvSpPr/>
      </dsp:nvSpPr>
      <dsp:spPr>
        <a:xfrm>
          <a:off x="5140424" y="2619925"/>
          <a:ext cx="2114612" cy="21148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DC4C63-86DA-D343-9709-13B6F07332FB}">
      <dsp:nvSpPr>
        <dsp:cNvPr id="0" name=""/>
        <dsp:cNvSpPr/>
      </dsp:nvSpPr>
      <dsp:spPr>
        <a:xfrm>
          <a:off x="7583683" y="3047179"/>
          <a:ext cx="2246775" cy="15235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Public Health</a:t>
          </a:r>
          <a:endParaRPr lang="en-US" sz="2100" b="1" kern="1200" dirty="0">
            <a:solidFill>
              <a:srgbClr val="FFFFFF"/>
            </a:solidFill>
          </a:endParaRPr>
        </a:p>
      </dsp:txBody>
      <dsp:txXfrm>
        <a:off x="7583683" y="3047179"/>
        <a:ext cx="2246775" cy="1523589"/>
      </dsp:txXfrm>
    </dsp:sp>
    <dsp:sp modelId="{93EF70CD-7BB7-794F-AA60-88AA6DA2CDC8}">
      <dsp:nvSpPr>
        <dsp:cNvPr id="0" name=""/>
        <dsp:cNvSpPr/>
      </dsp:nvSpPr>
      <dsp:spPr>
        <a:xfrm>
          <a:off x="4711334" y="3158044"/>
          <a:ext cx="2114612" cy="21148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CBE68E-4FB5-C145-A5EC-102CE1940B5A}">
      <dsp:nvSpPr>
        <dsp:cNvPr id="0" name=""/>
        <dsp:cNvSpPr/>
      </dsp:nvSpPr>
      <dsp:spPr>
        <a:xfrm>
          <a:off x="6614486" y="5089437"/>
          <a:ext cx="2422993" cy="13939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Infectious Disease</a:t>
          </a:r>
          <a:endParaRPr lang="en-US" sz="2100" b="1" kern="1200" dirty="0">
            <a:solidFill>
              <a:srgbClr val="FFFFFF"/>
            </a:solidFill>
          </a:endParaRPr>
        </a:p>
      </dsp:txBody>
      <dsp:txXfrm>
        <a:off x="6614486" y="5089437"/>
        <a:ext cx="2422993" cy="1393922"/>
      </dsp:txXfrm>
    </dsp:sp>
    <dsp:sp modelId="{7D79A1C1-0525-CD44-A806-703EB1AEE885}">
      <dsp:nvSpPr>
        <dsp:cNvPr id="0" name=""/>
        <dsp:cNvSpPr/>
      </dsp:nvSpPr>
      <dsp:spPr>
        <a:xfrm>
          <a:off x="4024085" y="3158044"/>
          <a:ext cx="2114612" cy="21148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B6BCE4-8BF5-E94F-AAC0-267503CC1F70}">
      <dsp:nvSpPr>
        <dsp:cNvPr id="0" name=""/>
        <dsp:cNvSpPr/>
      </dsp:nvSpPr>
      <dsp:spPr>
        <a:xfrm>
          <a:off x="1812553" y="5089437"/>
          <a:ext cx="2422993" cy="13939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Pathology/ laboratory</a:t>
          </a:r>
          <a:endParaRPr lang="en-US" sz="2100" b="1" kern="1200" dirty="0">
            <a:solidFill>
              <a:srgbClr val="FFFFFF"/>
            </a:solidFill>
          </a:endParaRPr>
        </a:p>
      </dsp:txBody>
      <dsp:txXfrm>
        <a:off x="1812553" y="5089437"/>
        <a:ext cx="2422993" cy="1393922"/>
      </dsp:txXfrm>
    </dsp:sp>
    <dsp:sp modelId="{E917F3DF-55BA-DC45-9AC5-1993388ECBF8}">
      <dsp:nvSpPr>
        <dsp:cNvPr id="0" name=""/>
        <dsp:cNvSpPr/>
      </dsp:nvSpPr>
      <dsp:spPr>
        <a:xfrm>
          <a:off x="3594995" y="2619925"/>
          <a:ext cx="2114612" cy="21148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9754A5-EE2B-6441-8B1E-65E5992A4FD3}">
      <dsp:nvSpPr>
        <dsp:cNvPr id="0" name=""/>
        <dsp:cNvSpPr/>
      </dsp:nvSpPr>
      <dsp:spPr>
        <a:xfrm>
          <a:off x="1019573" y="3047179"/>
          <a:ext cx="2246775" cy="15235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Hospital Administration</a:t>
          </a:r>
          <a:endParaRPr lang="en-US" sz="2100" b="1" kern="1200" dirty="0">
            <a:solidFill>
              <a:srgbClr val="FFFFFF"/>
            </a:solidFill>
          </a:endParaRPr>
        </a:p>
      </dsp:txBody>
      <dsp:txXfrm>
        <a:off x="1019573" y="3047179"/>
        <a:ext cx="2246775" cy="1523589"/>
      </dsp:txXfrm>
    </dsp:sp>
    <dsp:sp modelId="{141F7804-9E20-4748-B7A7-E78FDB1BE553}">
      <dsp:nvSpPr>
        <dsp:cNvPr id="0" name=""/>
        <dsp:cNvSpPr/>
      </dsp:nvSpPr>
      <dsp:spPr>
        <a:xfrm>
          <a:off x="3747423" y="1948898"/>
          <a:ext cx="2114612" cy="21148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D45E50-80F2-4742-A11F-E06C7FFB44BA}">
      <dsp:nvSpPr>
        <dsp:cNvPr id="0" name=""/>
        <dsp:cNvSpPr/>
      </dsp:nvSpPr>
      <dsp:spPr>
        <a:xfrm>
          <a:off x="1195791" y="1231838"/>
          <a:ext cx="2290830" cy="142633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FFFF"/>
              </a:solidFill>
            </a:rPr>
            <a:t>Policy/ethics</a:t>
          </a:r>
          <a:endParaRPr lang="en-US" sz="2100" b="1" kern="1200" dirty="0">
            <a:solidFill>
              <a:srgbClr val="FFFFFF"/>
            </a:solidFill>
          </a:endParaRPr>
        </a:p>
      </dsp:txBody>
      <dsp:txXfrm>
        <a:off x="1195791" y="1231838"/>
        <a:ext cx="2290830" cy="1426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ECD74-03B9-B447-954B-38111C1B2255}">
      <dsp:nvSpPr>
        <dsp:cNvPr id="0" name=""/>
        <dsp:cNvSpPr/>
      </dsp:nvSpPr>
      <dsp:spPr>
        <a:xfrm>
          <a:off x="664547" y="1022608"/>
          <a:ext cx="2638201" cy="23061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OB or MFM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Infectious Disease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Pathology/Lab</a:t>
          </a:r>
          <a:endParaRPr lang="en-US" sz="1300" kern="1200" dirty="0"/>
        </a:p>
      </dsp:txBody>
      <dsp:txXfrm>
        <a:off x="1324097" y="1368526"/>
        <a:ext cx="1286123" cy="1614284"/>
      </dsp:txXfrm>
    </dsp:sp>
    <dsp:sp modelId="{B38AC9E6-22A0-EF4A-9794-8FC975A7EDE2}">
      <dsp:nvSpPr>
        <dsp:cNvPr id="0" name=""/>
        <dsp:cNvSpPr/>
      </dsp:nvSpPr>
      <dsp:spPr>
        <a:xfrm>
          <a:off x="4996" y="1516118"/>
          <a:ext cx="1319100" cy="1319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Pregnancy Related Care</a:t>
          </a:r>
          <a:endParaRPr lang="en-US" sz="1500" kern="1200" dirty="0"/>
        </a:p>
      </dsp:txBody>
      <dsp:txXfrm>
        <a:off x="198174" y="1709296"/>
        <a:ext cx="932744" cy="932744"/>
      </dsp:txXfrm>
    </dsp:sp>
    <dsp:sp modelId="{5D2829B6-B9FC-D345-B533-101B85DEFDB9}">
      <dsp:nvSpPr>
        <dsp:cNvPr id="0" name=""/>
        <dsp:cNvSpPr/>
      </dsp:nvSpPr>
      <dsp:spPr>
        <a:xfrm>
          <a:off x="4127186" y="1022608"/>
          <a:ext cx="2638201" cy="23061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Hospital evaluation and testing (Pedi or Neo)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Ophthalmology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Other consultants</a:t>
          </a:r>
          <a:endParaRPr lang="en-US" sz="1300" kern="1200" dirty="0"/>
        </a:p>
      </dsp:txBody>
      <dsp:txXfrm>
        <a:off x="4786737" y="1368526"/>
        <a:ext cx="1286123" cy="1614284"/>
      </dsp:txXfrm>
    </dsp:sp>
    <dsp:sp modelId="{F5249A95-932A-DC44-9853-0FFE68EED098}">
      <dsp:nvSpPr>
        <dsp:cNvPr id="0" name=""/>
        <dsp:cNvSpPr/>
      </dsp:nvSpPr>
      <dsp:spPr>
        <a:xfrm>
          <a:off x="3467636" y="1516118"/>
          <a:ext cx="1319100" cy="1319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Hospital Based Neonatal Care</a:t>
          </a:r>
          <a:endParaRPr lang="en-US" sz="1500" kern="1200" dirty="0"/>
        </a:p>
      </dsp:txBody>
      <dsp:txXfrm>
        <a:off x="3660814" y="1709296"/>
        <a:ext cx="932744" cy="932744"/>
      </dsp:txXfrm>
    </dsp:sp>
    <dsp:sp modelId="{F2C7E285-953A-6248-A5C8-D2714AB77C42}">
      <dsp:nvSpPr>
        <dsp:cNvPr id="0" name=""/>
        <dsp:cNvSpPr/>
      </dsp:nvSpPr>
      <dsp:spPr>
        <a:xfrm>
          <a:off x="7589826" y="1022608"/>
          <a:ext cx="2638201" cy="23061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Infectious Disease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Genetics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 smtClean="0"/>
            <a:t>Ophtho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Ortho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smtClean="0"/>
            <a:t>Endocrinology</a:t>
          </a:r>
          <a:endParaRPr lang="en-US" sz="1300" kern="1200" dirty="0"/>
        </a:p>
      </dsp:txBody>
      <dsp:txXfrm>
        <a:off x="8249377" y="1368526"/>
        <a:ext cx="1286123" cy="1614284"/>
      </dsp:txXfrm>
    </dsp:sp>
    <dsp:sp modelId="{817FAE57-0653-7E4B-86AB-C0DAEA69CDB5}">
      <dsp:nvSpPr>
        <dsp:cNvPr id="0" name=""/>
        <dsp:cNvSpPr/>
      </dsp:nvSpPr>
      <dsp:spPr>
        <a:xfrm>
          <a:off x="6930276" y="1516118"/>
          <a:ext cx="1319100" cy="1319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Pediatric Care Outpatient</a:t>
          </a:r>
          <a:endParaRPr lang="en-US" sz="1500" kern="1200" dirty="0"/>
        </a:p>
      </dsp:txBody>
      <dsp:txXfrm>
        <a:off x="7123454" y="1709296"/>
        <a:ext cx="932744" cy="932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D5AC-BDF1-384F-A08A-DEDE4C2FDD3C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DA3A-A3A4-E241-BD67-6D011749F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Hospital/clinic</a:t>
            </a:r>
            <a:r>
              <a:rPr lang="en-US" baseline="0" dirty="0" smtClean="0"/>
              <a:t> administration</a:t>
            </a:r>
          </a:p>
          <a:p>
            <a:r>
              <a:rPr lang="en-US" baseline="0" dirty="0" smtClean="0"/>
              <a:t>Pathology/lab medicine</a:t>
            </a:r>
          </a:p>
          <a:p>
            <a:r>
              <a:rPr lang="en-US" baseline="0" dirty="0" smtClean="0"/>
              <a:t>Infectious Disease</a:t>
            </a:r>
          </a:p>
          <a:p>
            <a:r>
              <a:rPr lang="en-US" baseline="0" dirty="0" smtClean="0"/>
              <a:t>Policy/ethics</a:t>
            </a:r>
          </a:p>
          <a:p>
            <a:r>
              <a:rPr lang="en-US" baseline="0" dirty="0" smtClean="0"/>
              <a:t>IT/electronic health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36305-8E0E-6745-8606-B93206C6F5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Potential issues:</a:t>
            </a:r>
          </a:p>
          <a:p>
            <a:endParaRPr lang="en-US" dirty="0" smtClean="0"/>
          </a:p>
          <a:p>
            <a:r>
              <a:rPr lang="en-US" dirty="0" smtClean="0"/>
              <a:t>Prenatal Care or Testing in system other than Hospital of delivery</a:t>
            </a:r>
          </a:p>
          <a:p>
            <a:r>
              <a:rPr lang="en-US" dirty="0" smtClean="0"/>
              <a:t>OB to Pediatrics communication (maternal testing, fetal ultrasound results)</a:t>
            </a:r>
          </a:p>
          <a:p>
            <a:r>
              <a:rPr lang="en-US" dirty="0" smtClean="0"/>
              <a:t>Hospital Pediatrics to outpatient</a:t>
            </a:r>
            <a:r>
              <a:rPr lang="en-US" baseline="0" dirty="0" smtClean="0"/>
              <a:t> pediatrics</a:t>
            </a:r>
          </a:p>
          <a:p>
            <a:r>
              <a:rPr lang="en-US" baseline="0" dirty="0" smtClean="0"/>
              <a:t>Patients perception of risk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Test results that return after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BDA3A-A3A4-E241-BD67-6D011749FE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EC8F85C-4CCB-4147-962D-D28166B3271F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2F6D30E-4D9A-9A47-AAE8-3E55AB3A2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1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429000"/>
            <a:ext cx="9144000" cy="267651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Care Coordination </a:t>
            </a:r>
            <a:br>
              <a:rPr lang="en-US" sz="7200" dirty="0" smtClean="0"/>
            </a:br>
            <a:r>
              <a:rPr lang="en-US" sz="7200" dirty="0" smtClean="0"/>
              <a:t>and </a:t>
            </a:r>
            <a:r>
              <a:rPr lang="en-US" sz="7200" dirty="0" err="1" smtClean="0"/>
              <a:t>Zika</a:t>
            </a:r>
            <a:r>
              <a:rPr lang="en-US" sz="7200" dirty="0" smtClean="0"/>
              <a:t> Care Connect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674975"/>
            <a:ext cx="9144000" cy="7540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Carey Eppes </a:t>
            </a:r>
          </a:p>
          <a:p>
            <a:r>
              <a:rPr lang="en-US" dirty="0" smtClean="0"/>
              <a:t>Sharyn </a:t>
            </a:r>
            <a:r>
              <a:rPr lang="en-US" dirty="0" err="1" smtClean="0"/>
              <a:t>Malatok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Zika</a:t>
            </a:r>
            <a:r>
              <a:rPr lang="en-US" dirty="0" smtClean="0"/>
              <a:t> </a:t>
            </a:r>
            <a:r>
              <a:rPr lang="en-US" dirty="0"/>
              <a:t>Care </a:t>
            </a:r>
            <a:r>
              <a:rPr lang="en-US" dirty="0" smtClean="0"/>
              <a:t>Connect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gaps in the current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Discuss potential interventions, systems to </a:t>
            </a:r>
            <a:r>
              <a:rPr lang="en-US" dirty="0"/>
              <a:t>address these gaps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1287800"/>
              </p:ext>
            </p:extLst>
          </p:nvPr>
        </p:nvGraphicFramePr>
        <p:xfrm>
          <a:off x="475693" y="374640"/>
          <a:ext cx="10850033" cy="648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98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860867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3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11519" r="5675" b="29590"/>
          <a:stretch/>
        </p:blipFill>
        <p:spPr>
          <a:xfrm>
            <a:off x="2358189" y="210730"/>
            <a:ext cx="7475621" cy="6436540"/>
          </a:xfrm>
        </p:spPr>
      </p:pic>
    </p:spTree>
    <p:extLst>
      <p:ext uri="{BB962C8B-B14F-4D97-AF65-F5344CB8AC3E}">
        <p14:creationId xmlns:p14="http://schemas.microsoft.com/office/powerpoint/2010/main" val="21309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746" y="530994"/>
            <a:ext cx="6958661" cy="743000"/>
          </a:xfrm>
        </p:spPr>
        <p:txBody>
          <a:bodyPr/>
          <a:lstStyle/>
          <a:p>
            <a:r>
              <a:rPr lang="en-US" sz="4000" dirty="0" err="1" smtClean="0">
                <a:latin typeface="+mn-lt"/>
              </a:rPr>
              <a:t>Zika</a:t>
            </a:r>
            <a:r>
              <a:rPr lang="en-US" sz="4000" dirty="0" smtClean="0">
                <a:latin typeface="+mn-lt"/>
              </a:rPr>
              <a:t> Care Connect</a:t>
            </a:r>
            <a:endParaRPr lang="en-US" sz="4000" dirty="0">
              <a:latin typeface="+mn-lt"/>
            </a:endParaRPr>
          </a:p>
        </p:txBody>
      </p:sp>
      <p:pic>
        <p:nvPicPr>
          <p:cNvPr id="4" name="Content Placeholder 3" descr="Screen Shot 2017-07-10 at 9.43.0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148" b="-41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399242" y="6252337"/>
            <a:ext cx="578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https://</a:t>
            </a:r>
            <a:r>
              <a:rPr lang="en-US" dirty="0" err="1" smtClean="0">
                <a:solidFill>
                  <a:srgbClr val="FFFFFF"/>
                </a:solidFill>
              </a:rPr>
              <a:t>www.zikacareconnect.org</a:t>
            </a:r>
            <a:r>
              <a:rPr lang="en-US" dirty="0" smtClean="0">
                <a:solidFill>
                  <a:srgbClr val="FFFFFF"/>
                </a:solidFill>
              </a:rPr>
              <a:t>/find-a-doctor/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roadmap-for-parents.pdf"/>
          <p:cNvPicPr>
            <a:picLocks noGrp="1" noChangeAspect="1"/>
          </p:cNvPicPr>
          <p:nvPr>
            <p:ph idx="1"/>
          </p:nvPr>
        </p:nvPicPr>
        <p:blipFill>
          <a:blip r:embed="rId2"/>
          <a:srcRect l="-739" r="-2096"/>
          <a:stretch>
            <a:fillRect/>
          </a:stretch>
        </p:blipFill>
        <p:spPr>
          <a:xfrm>
            <a:off x="0" y="0"/>
            <a:ext cx="12191999" cy="603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27792" y="6260838"/>
            <a:ext cx="676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https://www.cdc.gov/zika/pdfs/roadmap-for-parents.pdf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Obstetrics and Pediatrics Communication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33</TotalTime>
  <Words>127</Words>
  <Application>Microsoft Macintosh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Arial</vt:lpstr>
      <vt:lpstr>Depth</vt:lpstr>
      <vt:lpstr>Care Coordination  and Zika Care Connect</vt:lpstr>
      <vt:lpstr>Agenda</vt:lpstr>
      <vt:lpstr>PowerPoint Presentation</vt:lpstr>
      <vt:lpstr>Care Coordination</vt:lpstr>
      <vt:lpstr>PowerPoint Presentation</vt:lpstr>
      <vt:lpstr>Zika Care Connect</vt:lpstr>
      <vt:lpstr>PowerPoint Presentation</vt:lpstr>
      <vt:lpstr>Obstetrics and Pediatrics Communication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Eppes</dc:creator>
  <cp:lastModifiedBy>Catherine Eppes</cp:lastModifiedBy>
  <cp:revision>4</cp:revision>
  <dcterms:created xsi:type="dcterms:W3CDTF">2018-01-22T04:37:45Z</dcterms:created>
  <dcterms:modified xsi:type="dcterms:W3CDTF">2018-01-22T13:21:31Z</dcterms:modified>
</cp:coreProperties>
</file>