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95" r:id="rId3"/>
    <p:sldId id="261" r:id="rId4"/>
    <p:sldId id="294" r:id="rId5"/>
    <p:sldId id="291" r:id="rId6"/>
    <p:sldId id="262" r:id="rId7"/>
    <p:sldId id="289" r:id="rId8"/>
    <p:sldId id="293" r:id="rId9"/>
    <p:sldId id="28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9494"/>
    <a:srgbClr val="008E87"/>
    <a:srgbClr val="00A29A"/>
    <a:srgbClr val="00B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7495AA-DDB8-4BAE-9EC8-A20ACC9DE9A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4D54ADD-5846-4DD3-964E-EA6483753413}">
      <dgm:prSet phldrT="[Text]"/>
      <dgm:spPr>
        <a:solidFill>
          <a:srgbClr val="069494"/>
        </a:solidFill>
      </dgm:spPr>
      <dgm:t>
        <a:bodyPr/>
        <a:lstStyle/>
        <a:p>
          <a:r>
            <a:rPr lang="en-US" dirty="0">
              <a:solidFill>
                <a:schemeClr val="bg1"/>
              </a:solidFill>
            </a:rPr>
            <a:t>Executive Committee</a:t>
          </a:r>
        </a:p>
      </dgm:t>
    </dgm:pt>
    <dgm:pt modelId="{5B0AE329-EC07-454A-B6C4-C638E46D6827}" type="parTrans" cxnId="{80C5B93B-B1DC-43A0-8815-882AAE827757}">
      <dgm:prSet/>
      <dgm:spPr/>
      <dgm:t>
        <a:bodyPr/>
        <a:lstStyle/>
        <a:p>
          <a:endParaRPr lang="en-US">
            <a:solidFill>
              <a:schemeClr val="bg1"/>
            </a:solidFill>
          </a:endParaRPr>
        </a:p>
      </dgm:t>
    </dgm:pt>
    <dgm:pt modelId="{0174853A-EA68-41ED-8097-6C789785E91C}" type="sibTrans" cxnId="{80C5B93B-B1DC-43A0-8815-882AAE827757}">
      <dgm:prSet/>
      <dgm:spPr/>
      <dgm:t>
        <a:bodyPr/>
        <a:lstStyle/>
        <a:p>
          <a:endParaRPr lang="en-US">
            <a:solidFill>
              <a:schemeClr val="bg1"/>
            </a:solidFill>
          </a:endParaRPr>
        </a:p>
      </dgm:t>
    </dgm:pt>
    <dgm:pt modelId="{D7D38028-506D-464C-865B-D4B818AEA70D}">
      <dgm:prSet phldrT="[Text]"/>
      <dgm:spPr>
        <a:solidFill>
          <a:srgbClr val="069494"/>
        </a:solidFill>
      </dgm:spPr>
      <dgm:t>
        <a:bodyPr/>
        <a:lstStyle/>
        <a:p>
          <a:r>
            <a:rPr lang="en-US" dirty="0">
              <a:solidFill>
                <a:schemeClr val="bg1"/>
              </a:solidFill>
            </a:rPr>
            <a:t>Obstetrics Subcommittee</a:t>
          </a:r>
        </a:p>
      </dgm:t>
    </dgm:pt>
    <dgm:pt modelId="{6F1D7713-1534-4E23-9A4E-56F8463EBB71}" type="parTrans" cxnId="{D809FF22-CD9A-4FDC-9FA1-0F7DE0F8DFEE}">
      <dgm:prSet/>
      <dgm:spPr/>
      <dgm:t>
        <a:bodyPr/>
        <a:lstStyle/>
        <a:p>
          <a:endParaRPr lang="en-US">
            <a:solidFill>
              <a:schemeClr val="bg1"/>
            </a:solidFill>
          </a:endParaRPr>
        </a:p>
      </dgm:t>
    </dgm:pt>
    <dgm:pt modelId="{C622FF80-9A06-4610-B2DB-C8B6DD65707A}" type="sibTrans" cxnId="{D809FF22-CD9A-4FDC-9FA1-0F7DE0F8DFEE}">
      <dgm:prSet/>
      <dgm:spPr/>
      <dgm:t>
        <a:bodyPr/>
        <a:lstStyle/>
        <a:p>
          <a:endParaRPr lang="en-US">
            <a:solidFill>
              <a:schemeClr val="bg1"/>
            </a:solidFill>
          </a:endParaRPr>
        </a:p>
      </dgm:t>
    </dgm:pt>
    <dgm:pt modelId="{D9A4EFD2-DCFF-49CD-AD58-2427C71F02A1}">
      <dgm:prSet phldrT="[Text]"/>
      <dgm:spPr>
        <a:solidFill>
          <a:srgbClr val="069494"/>
        </a:solidFill>
      </dgm:spPr>
      <dgm:t>
        <a:bodyPr/>
        <a:lstStyle/>
        <a:p>
          <a:r>
            <a:rPr lang="en-US" dirty="0">
              <a:solidFill>
                <a:schemeClr val="bg1"/>
              </a:solidFill>
            </a:rPr>
            <a:t>Community Health Subcommittee</a:t>
          </a:r>
        </a:p>
      </dgm:t>
    </dgm:pt>
    <dgm:pt modelId="{951AEF11-0749-41FC-BFC8-E0DD1B4DEEDE}" type="parTrans" cxnId="{99717D6D-E1FD-4F9D-921F-69E8D0992191}">
      <dgm:prSet>
        <dgm:style>
          <a:lnRef idx="3">
            <a:schemeClr val="accent1"/>
          </a:lnRef>
          <a:fillRef idx="0">
            <a:schemeClr val="accent1"/>
          </a:fillRef>
          <a:effectRef idx="2">
            <a:schemeClr val="accent1"/>
          </a:effectRef>
          <a:fontRef idx="minor">
            <a:schemeClr val="tx1"/>
          </a:fontRef>
        </dgm:style>
      </dgm:prSet>
      <dgm:spPr>
        <a:ln>
          <a:solidFill>
            <a:srgbClr val="069494"/>
          </a:solidFill>
        </a:ln>
      </dgm:spPr>
      <dgm:t>
        <a:bodyPr/>
        <a:lstStyle/>
        <a:p>
          <a:endParaRPr lang="en-US">
            <a:solidFill>
              <a:schemeClr val="bg1"/>
            </a:solidFill>
          </a:endParaRPr>
        </a:p>
      </dgm:t>
    </dgm:pt>
    <dgm:pt modelId="{A4F305BB-0C1D-4A78-8948-B71853DE5B1F}" type="sibTrans" cxnId="{99717D6D-E1FD-4F9D-921F-69E8D0992191}">
      <dgm:prSet/>
      <dgm:spPr/>
      <dgm:t>
        <a:bodyPr/>
        <a:lstStyle/>
        <a:p>
          <a:endParaRPr lang="en-US">
            <a:solidFill>
              <a:schemeClr val="bg1"/>
            </a:solidFill>
          </a:endParaRPr>
        </a:p>
      </dgm:t>
    </dgm:pt>
    <dgm:pt modelId="{16BB06AC-A644-4ECE-8A57-27FBC38A64D5}">
      <dgm:prSet phldrT="[Text]"/>
      <dgm:spPr>
        <a:solidFill>
          <a:srgbClr val="069494"/>
        </a:solidFill>
      </dgm:spPr>
      <dgm:t>
        <a:bodyPr/>
        <a:lstStyle/>
        <a:p>
          <a:r>
            <a:rPr lang="en-US" dirty="0">
              <a:solidFill>
                <a:schemeClr val="bg1"/>
              </a:solidFill>
            </a:rPr>
            <a:t>Neonatal Subcommittee</a:t>
          </a:r>
        </a:p>
      </dgm:t>
    </dgm:pt>
    <dgm:pt modelId="{7A6749A7-D335-4822-8F6B-454206E8C02F}" type="sibTrans" cxnId="{E034B9FA-AA32-40B5-8383-79CCA2459443}">
      <dgm:prSet/>
      <dgm:spPr/>
      <dgm:t>
        <a:bodyPr/>
        <a:lstStyle/>
        <a:p>
          <a:endParaRPr lang="en-US">
            <a:solidFill>
              <a:schemeClr val="bg1"/>
            </a:solidFill>
          </a:endParaRPr>
        </a:p>
      </dgm:t>
    </dgm:pt>
    <dgm:pt modelId="{2467808A-6893-4B68-8439-DC1E8115B9D9}" type="parTrans" cxnId="{E034B9FA-AA32-40B5-8383-79CCA2459443}">
      <dgm:prSet>
        <dgm:style>
          <a:lnRef idx="3">
            <a:schemeClr val="accent1"/>
          </a:lnRef>
          <a:fillRef idx="0">
            <a:schemeClr val="accent1"/>
          </a:fillRef>
          <a:effectRef idx="2">
            <a:schemeClr val="accent1"/>
          </a:effectRef>
          <a:fontRef idx="minor">
            <a:schemeClr val="tx1"/>
          </a:fontRef>
        </dgm:style>
      </dgm:prSet>
      <dgm:spPr>
        <a:ln>
          <a:solidFill>
            <a:srgbClr val="069494"/>
          </a:solidFill>
        </a:ln>
      </dgm:spPr>
      <dgm:t>
        <a:bodyPr/>
        <a:lstStyle/>
        <a:p>
          <a:endParaRPr lang="en-US">
            <a:solidFill>
              <a:schemeClr val="bg1"/>
            </a:solidFill>
          </a:endParaRPr>
        </a:p>
      </dgm:t>
    </dgm:pt>
    <dgm:pt modelId="{4FA95D0E-2456-4930-8916-1750CA064625}">
      <dgm:prSet/>
      <dgm:spPr>
        <a:solidFill>
          <a:srgbClr val="069494"/>
        </a:solidFill>
      </dgm:spPr>
      <dgm:t>
        <a:bodyPr/>
        <a:lstStyle/>
        <a:p>
          <a:r>
            <a:rPr lang="en-US" dirty="0">
              <a:solidFill>
                <a:schemeClr val="bg1"/>
              </a:solidFill>
            </a:rPr>
            <a:t>Data Subcommittee</a:t>
          </a:r>
        </a:p>
      </dgm:t>
    </dgm:pt>
    <dgm:pt modelId="{05AADC17-1019-4D83-B7DD-B9512D79C554}" type="parTrans" cxnId="{9DD44022-C1BA-4DC7-8EE9-D626BE9EB6E6}">
      <dgm:prSet>
        <dgm:style>
          <a:lnRef idx="3">
            <a:schemeClr val="accent1"/>
          </a:lnRef>
          <a:fillRef idx="0">
            <a:schemeClr val="accent1"/>
          </a:fillRef>
          <a:effectRef idx="2">
            <a:schemeClr val="accent1"/>
          </a:effectRef>
          <a:fontRef idx="minor">
            <a:schemeClr val="tx1"/>
          </a:fontRef>
        </dgm:style>
      </dgm:prSet>
      <dgm:spPr>
        <a:ln>
          <a:solidFill>
            <a:srgbClr val="069494"/>
          </a:solidFill>
        </a:ln>
      </dgm:spPr>
      <dgm:t>
        <a:bodyPr/>
        <a:lstStyle/>
        <a:p>
          <a:endParaRPr lang="en-US">
            <a:solidFill>
              <a:schemeClr val="bg1"/>
            </a:solidFill>
          </a:endParaRPr>
        </a:p>
      </dgm:t>
    </dgm:pt>
    <dgm:pt modelId="{9A164D14-8E5C-484E-9506-296853B5A39B}" type="sibTrans" cxnId="{9DD44022-C1BA-4DC7-8EE9-D626BE9EB6E6}">
      <dgm:prSet/>
      <dgm:spPr/>
      <dgm:t>
        <a:bodyPr/>
        <a:lstStyle/>
        <a:p>
          <a:endParaRPr lang="en-US">
            <a:solidFill>
              <a:schemeClr val="bg1"/>
            </a:solidFill>
          </a:endParaRPr>
        </a:p>
      </dgm:t>
    </dgm:pt>
    <dgm:pt modelId="{867F5413-0185-4500-B040-165B9F14B46A}" type="pres">
      <dgm:prSet presAssocID="{5F7495AA-DDB8-4BAE-9EC8-A20ACC9DE9AB}" presName="hierChild1" presStyleCnt="0">
        <dgm:presLayoutVars>
          <dgm:orgChart val="1"/>
          <dgm:chPref val="1"/>
          <dgm:dir/>
          <dgm:animOne val="branch"/>
          <dgm:animLvl val="lvl"/>
          <dgm:resizeHandles/>
        </dgm:presLayoutVars>
      </dgm:prSet>
      <dgm:spPr/>
      <dgm:t>
        <a:bodyPr/>
        <a:lstStyle/>
        <a:p>
          <a:endParaRPr lang="en-US"/>
        </a:p>
      </dgm:t>
    </dgm:pt>
    <dgm:pt modelId="{950D7F70-B4B1-462F-A627-5A80473B2891}" type="pres">
      <dgm:prSet presAssocID="{94D54ADD-5846-4DD3-964E-EA6483753413}" presName="hierRoot1" presStyleCnt="0">
        <dgm:presLayoutVars>
          <dgm:hierBranch val="init"/>
        </dgm:presLayoutVars>
      </dgm:prSet>
      <dgm:spPr/>
    </dgm:pt>
    <dgm:pt modelId="{A5EAD242-AF9E-478F-A6D9-59581A5E4F33}" type="pres">
      <dgm:prSet presAssocID="{94D54ADD-5846-4DD3-964E-EA6483753413}" presName="rootComposite1" presStyleCnt="0"/>
      <dgm:spPr/>
    </dgm:pt>
    <dgm:pt modelId="{54FC36DC-AE84-4C0E-9B15-41A2249974B3}" type="pres">
      <dgm:prSet presAssocID="{94D54ADD-5846-4DD3-964E-EA6483753413}" presName="rootText1" presStyleLbl="node0" presStyleIdx="0" presStyleCnt="1" custScaleY="96625">
        <dgm:presLayoutVars>
          <dgm:chPref val="3"/>
        </dgm:presLayoutVars>
      </dgm:prSet>
      <dgm:spPr/>
      <dgm:t>
        <a:bodyPr/>
        <a:lstStyle/>
        <a:p>
          <a:endParaRPr lang="en-US"/>
        </a:p>
      </dgm:t>
    </dgm:pt>
    <dgm:pt modelId="{BE3001DA-DC0B-4B86-A5CC-9BF89D099734}" type="pres">
      <dgm:prSet presAssocID="{94D54ADD-5846-4DD3-964E-EA6483753413}" presName="rootConnector1" presStyleLbl="node1" presStyleIdx="0" presStyleCnt="0"/>
      <dgm:spPr/>
      <dgm:t>
        <a:bodyPr/>
        <a:lstStyle/>
        <a:p>
          <a:endParaRPr lang="en-US"/>
        </a:p>
      </dgm:t>
    </dgm:pt>
    <dgm:pt modelId="{13DF6D88-C588-42A3-81B8-F8E6741E1A7C}" type="pres">
      <dgm:prSet presAssocID="{94D54ADD-5846-4DD3-964E-EA6483753413}" presName="hierChild2" presStyleCnt="0"/>
      <dgm:spPr/>
    </dgm:pt>
    <dgm:pt modelId="{C6E34EF1-3BAE-48A8-9547-01BB2DD15AAD}" type="pres">
      <dgm:prSet presAssocID="{2467808A-6893-4B68-8439-DC1E8115B9D9}" presName="Name37" presStyleLbl="parChTrans1D2" presStyleIdx="0" presStyleCnt="4"/>
      <dgm:spPr/>
      <dgm:t>
        <a:bodyPr/>
        <a:lstStyle/>
        <a:p>
          <a:endParaRPr lang="en-US"/>
        </a:p>
      </dgm:t>
    </dgm:pt>
    <dgm:pt modelId="{789DB1A7-8DD0-40B9-A373-D13491BD3DE1}" type="pres">
      <dgm:prSet presAssocID="{16BB06AC-A644-4ECE-8A57-27FBC38A64D5}" presName="hierRoot2" presStyleCnt="0">
        <dgm:presLayoutVars>
          <dgm:hierBranch val="init"/>
        </dgm:presLayoutVars>
      </dgm:prSet>
      <dgm:spPr/>
    </dgm:pt>
    <dgm:pt modelId="{ED62E4BC-60C1-4441-95F5-EF111E4C458D}" type="pres">
      <dgm:prSet presAssocID="{16BB06AC-A644-4ECE-8A57-27FBC38A64D5}" presName="rootComposite" presStyleCnt="0"/>
      <dgm:spPr/>
    </dgm:pt>
    <dgm:pt modelId="{DACF3735-9566-48AE-A4A5-B716314D219E}" type="pres">
      <dgm:prSet presAssocID="{16BB06AC-A644-4ECE-8A57-27FBC38A64D5}" presName="rootText" presStyleLbl="node2" presStyleIdx="0" presStyleCnt="4">
        <dgm:presLayoutVars>
          <dgm:chPref val="3"/>
        </dgm:presLayoutVars>
      </dgm:prSet>
      <dgm:spPr/>
      <dgm:t>
        <a:bodyPr/>
        <a:lstStyle/>
        <a:p>
          <a:endParaRPr lang="en-US"/>
        </a:p>
      </dgm:t>
    </dgm:pt>
    <dgm:pt modelId="{6DDFB6B3-DF30-4EBE-8232-4C52684661D2}" type="pres">
      <dgm:prSet presAssocID="{16BB06AC-A644-4ECE-8A57-27FBC38A64D5}" presName="rootConnector" presStyleLbl="node2" presStyleIdx="0" presStyleCnt="4"/>
      <dgm:spPr/>
      <dgm:t>
        <a:bodyPr/>
        <a:lstStyle/>
        <a:p>
          <a:endParaRPr lang="en-US"/>
        </a:p>
      </dgm:t>
    </dgm:pt>
    <dgm:pt modelId="{DF26DC1A-17F9-4956-B44F-CE031E36D5C8}" type="pres">
      <dgm:prSet presAssocID="{16BB06AC-A644-4ECE-8A57-27FBC38A64D5}" presName="hierChild4" presStyleCnt="0"/>
      <dgm:spPr/>
    </dgm:pt>
    <dgm:pt modelId="{D0A3BD38-93FD-4CB4-AE2F-6A74D7B2EE66}" type="pres">
      <dgm:prSet presAssocID="{16BB06AC-A644-4ECE-8A57-27FBC38A64D5}" presName="hierChild5" presStyleCnt="0"/>
      <dgm:spPr/>
    </dgm:pt>
    <dgm:pt modelId="{22404CB8-AB1E-438F-A103-861F58C6BD13}" type="pres">
      <dgm:prSet presAssocID="{6F1D7713-1534-4E23-9A4E-56F8463EBB71}" presName="Name37" presStyleLbl="parChTrans1D2" presStyleIdx="1" presStyleCnt="4"/>
      <dgm:spPr/>
      <dgm:t>
        <a:bodyPr/>
        <a:lstStyle/>
        <a:p>
          <a:endParaRPr lang="en-US"/>
        </a:p>
      </dgm:t>
    </dgm:pt>
    <dgm:pt modelId="{9B337DF7-18C7-4BF9-989F-69A1C8C220DD}" type="pres">
      <dgm:prSet presAssocID="{D7D38028-506D-464C-865B-D4B818AEA70D}" presName="hierRoot2" presStyleCnt="0">
        <dgm:presLayoutVars>
          <dgm:hierBranch val="init"/>
        </dgm:presLayoutVars>
      </dgm:prSet>
      <dgm:spPr/>
    </dgm:pt>
    <dgm:pt modelId="{51841444-B686-4345-9BD9-9454E77E0184}" type="pres">
      <dgm:prSet presAssocID="{D7D38028-506D-464C-865B-D4B818AEA70D}" presName="rootComposite" presStyleCnt="0"/>
      <dgm:spPr/>
    </dgm:pt>
    <dgm:pt modelId="{BC09D347-7620-45E2-B1CF-26FC3D090F87}" type="pres">
      <dgm:prSet presAssocID="{D7D38028-506D-464C-865B-D4B818AEA70D}" presName="rootText" presStyleLbl="node2" presStyleIdx="1" presStyleCnt="4">
        <dgm:presLayoutVars>
          <dgm:chPref val="3"/>
        </dgm:presLayoutVars>
      </dgm:prSet>
      <dgm:spPr/>
      <dgm:t>
        <a:bodyPr/>
        <a:lstStyle/>
        <a:p>
          <a:endParaRPr lang="en-US"/>
        </a:p>
      </dgm:t>
    </dgm:pt>
    <dgm:pt modelId="{7D9C24FB-2D50-49CB-896D-000D91F72913}" type="pres">
      <dgm:prSet presAssocID="{D7D38028-506D-464C-865B-D4B818AEA70D}" presName="rootConnector" presStyleLbl="node2" presStyleIdx="1" presStyleCnt="4"/>
      <dgm:spPr/>
      <dgm:t>
        <a:bodyPr/>
        <a:lstStyle/>
        <a:p>
          <a:endParaRPr lang="en-US"/>
        </a:p>
      </dgm:t>
    </dgm:pt>
    <dgm:pt modelId="{755CB8AC-836C-48F8-A4D4-A609F12B55DA}" type="pres">
      <dgm:prSet presAssocID="{D7D38028-506D-464C-865B-D4B818AEA70D}" presName="hierChild4" presStyleCnt="0"/>
      <dgm:spPr/>
    </dgm:pt>
    <dgm:pt modelId="{00F51566-41E7-46FA-B504-6C2012A6A68B}" type="pres">
      <dgm:prSet presAssocID="{D7D38028-506D-464C-865B-D4B818AEA70D}" presName="hierChild5" presStyleCnt="0"/>
      <dgm:spPr/>
    </dgm:pt>
    <dgm:pt modelId="{4B2458A5-BD32-44E6-8AE1-F0AD5438CE0E}" type="pres">
      <dgm:prSet presAssocID="{951AEF11-0749-41FC-BFC8-E0DD1B4DEEDE}" presName="Name37" presStyleLbl="parChTrans1D2" presStyleIdx="2" presStyleCnt="4"/>
      <dgm:spPr/>
      <dgm:t>
        <a:bodyPr/>
        <a:lstStyle/>
        <a:p>
          <a:endParaRPr lang="en-US"/>
        </a:p>
      </dgm:t>
    </dgm:pt>
    <dgm:pt modelId="{9E9145A8-D68D-4971-B209-D73E7FC81A28}" type="pres">
      <dgm:prSet presAssocID="{D9A4EFD2-DCFF-49CD-AD58-2427C71F02A1}" presName="hierRoot2" presStyleCnt="0">
        <dgm:presLayoutVars>
          <dgm:hierBranch val="init"/>
        </dgm:presLayoutVars>
      </dgm:prSet>
      <dgm:spPr/>
    </dgm:pt>
    <dgm:pt modelId="{E5B2E2FD-B614-4A0A-B656-38DA4B3AF987}" type="pres">
      <dgm:prSet presAssocID="{D9A4EFD2-DCFF-49CD-AD58-2427C71F02A1}" presName="rootComposite" presStyleCnt="0"/>
      <dgm:spPr/>
    </dgm:pt>
    <dgm:pt modelId="{B1B86640-126B-4E7F-B869-BF11966B4E69}" type="pres">
      <dgm:prSet presAssocID="{D9A4EFD2-DCFF-49CD-AD58-2427C71F02A1}" presName="rootText" presStyleLbl="node2" presStyleIdx="2" presStyleCnt="4">
        <dgm:presLayoutVars>
          <dgm:chPref val="3"/>
        </dgm:presLayoutVars>
      </dgm:prSet>
      <dgm:spPr/>
      <dgm:t>
        <a:bodyPr/>
        <a:lstStyle/>
        <a:p>
          <a:endParaRPr lang="en-US"/>
        </a:p>
      </dgm:t>
    </dgm:pt>
    <dgm:pt modelId="{E14D4A26-7D9C-4B37-9B94-D3FCB7641C70}" type="pres">
      <dgm:prSet presAssocID="{D9A4EFD2-DCFF-49CD-AD58-2427C71F02A1}" presName="rootConnector" presStyleLbl="node2" presStyleIdx="2" presStyleCnt="4"/>
      <dgm:spPr/>
      <dgm:t>
        <a:bodyPr/>
        <a:lstStyle/>
        <a:p>
          <a:endParaRPr lang="en-US"/>
        </a:p>
      </dgm:t>
    </dgm:pt>
    <dgm:pt modelId="{E83FFFE9-D422-450C-893A-D4F62DF8C0EA}" type="pres">
      <dgm:prSet presAssocID="{D9A4EFD2-DCFF-49CD-AD58-2427C71F02A1}" presName="hierChild4" presStyleCnt="0"/>
      <dgm:spPr/>
    </dgm:pt>
    <dgm:pt modelId="{07DD16A6-7CA3-402E-96DA-72790073D055}" type="pres">
      <dgm:prSet presAssocID="{D9A4EFD2-DCFF-49CD-AD58-2427C71F02A1}" presName="hierChild5" presStyleCnt="0"/>
      <dgm:spPr/>
    </dgm:pt>
    <dgm:pt modelId="{A8AD1BE2-E629-4EB9-B266-CFF3329DA2F8}" type="pres">
      <dgm:prSet presAssocID="{05AADC17-1019-4D83-B7DD-B9512D79C554}" presName="Name37" presStyleLbl="parChTrans1D2" presStyleIdx="3" presStyleCnt="4"/>
      <dgm:spPr/>
      <dgm:t>
        <a:bodyPr/>
        <a:lstStyle/>
        <a:p>
          <a:endParaRPr lang="en-US"/>
        </a:p>
      </dgm:t>
    </dgm:pt>
    <dgm:pt modelId="{76FE7358-A4B8-4AB7-916F-79E7F96E17FF}" type="pres">
      <dgm:prSet presAssocID="{4FA95D0E-2456-4930-8916-1750CA064625}" presName="hierRoot2" presStyleCnt="0">
        <dgm:presLayoutVars>
          <dgm:hierBranch val="init"/>
        </dgm:presLayoutVars>
      </dgm:prSet>
      <dgm:spPr/>
    </dgm:pt>
    <dgm:pt modelId="{189771EF-5FFE-4384-AF6B-0F25DB1894C5}" type="pres">
      <dgm:prSet presAssocID="{4FA95D0E-2456-4930-8916-1750CA064625}" presName="rootComposite" presStyleCnt="0"/>
      <dgm:spPr/>
    </dgm:pt>
    <dgm:pt modelId="{ADE68213-5CB3-4956-B60F-CA2AADFB66C3}" type="pres">
      <dgm:prSet presAssocID="{4FA95D0E-2456-4930-8916-1750CA064625}" presName="rootText" presStyleLbl="node2" presStyleIdx="3" presStyleCnt="4" custAng="0">
        <dgm:presLayoutVars>
          <dgm:chPref val="3"/>
        </dgm:presLayoutVars>
      </dgm:prSet>
      <dgm:spPr/>
      <dgm:t>
        <a:bodyPr/>
        <a:lstStyle/>
        <a:p>
          <a:endParaRPr lang="en-US"/>
        </a:p>
      </dgm:t>
    </dgm:pt>
    <dgm:pt modelId="{335CAFD4-DF11-4FD9-AE46-728D4EF4E2DF}" type="pres">
      <dgm:prSet presAssocID="{4FA95D0E-2456-4930-8916-1750CA064625}" presName="rootConnector" presStyleLbl="node2" presStyleIdx="3" presStyleCnt="4"/>
      <dgm:spPr/>
      <dgm:t>
        <a:bodyPr/>
        <a:lstStyle/>
        <a:p>
          <a:endParaRPr lang="en-US"/>
        </a:p>
      </dgm:t>
    </dgm:pt>
    <dgm:pt modelId="{1109C51E-8BCF-4507-8E3C-9C6029CE8818}" type="pres">
      <dgm:prSet presAssocID="{4FA95D0E-2456-4930-8916-1750CA064625}" presName="hierChild4" presStyleCnt="0"/>
      <dgm:spPr/>
    </dgm:pt>
    <dgm:pt modelId="{AA5A4888-405A-4B94-9EB4-91B630B6314A}" type="pres">
      <dgm:prSet presAssocID="{4FA95D0E-2456-4930-8916-1750CA064625}" presName="hierChild5" presStyleCnt="0"/>
      <dgm:spPr/>
    </dgm:pt>
    <dgm:pt modelId="{43E66DFE-4F2C-47BA-82F9-223BFB5F1DC8}" type="pres">
      <dgm:prSet presAssocID="{94D54ADD-5846-4DD3-964E-EA6483753413}" presName="hierChild3" presStyleCnt="0"/>
      <dgm:spPr/>
    </dgm:pt>
  </dgm:ptLst>
  <dgm:cxnLst>
    <dgm:cxn modelId="{99717D6D-E1FD-4F9D-921F-69E8D0992191}" srcId="{94D54ADD-5846-4DD3-964E-EA6483753413}" destId="{D9A4EFD2-DCFF-49CD-AD58-2427C71F02A1}" srcOrd="2" destOrd="0" parTransId="{951AEF11-0749-41FC-BFC8-E0DD1B4DEEDE}" sibTransId="{A4F305BB-0C1D-4A78-8948-B71853DE5B1F}"/>
    <dgm:cxn modelId="{633E2745-2C56-4237-8276-B55AC87C2134}" type="presOf" srcId="{951AEF11-0749-41FC-BFC8-E0DD1B4DEEDE}" destId="{4B2458A5-BD32-44E6-8AE1-F0AD5438CE0E}" srcOrd="0" destOrd="0" presId="urn:microsoft.com/office/officeart/2005/8/layout/orgChart1"/>
    <dgm:cxn modelId="{55B4C60B-3B4B-4683-A6EF-254220D51B9E}" type="presOf" srcId="{D9A4EFD2-DCFF-49CD-AD58-2427C71F02A1}" destId="{E14D4A26-7D9C-4B37-9B94-D3FCB7641C70}" srcOrd="1" destOrd="0" presId="urn:microsoft.com/office/officeart/2005/8/layout/orgChart1"/>
    <dgm:cxn modelId="{474385CA-24AB-4905-9C1A-ED64E3B0E725}" type="presOf" srcId="{16BB06AC-A644-4ECE-8A57-27FBC38A64D5}" destId="{6DDFB6B3-DF30-4EBE-8232-4C52684661D2}" srcOrd="1" destOrd="0" presId="urn:microsoft.com/office/officeart/2005/8/layout/orgChart1"/>
    <dgm:cxn modelId="{CC8B11AF-6F08-407E-8213-A1FBE4B320DF}" type="presOf" srcId="{D7D38028-506D-464C-865B-D4B818AEA70D}" destId="{BC09D347-7620-45E2-B1CF-26FC3D090F87}" srcOrd="0" destOrd="0" presId="urn:microsoft.com/office/officeart/2005/8/layout/orgChart1"/>
    <dgm:cxn modelId="{E528A696-2F81-4105-AC84-F8DD3653DAA0}" type="presOf" srcId="{16BB06AC-A644-4ECE-8A57-27FBC38A64D5}" destId="{DACF3735-9566-48AE-A4A5-B716314D219E}" srcOrd="0" destOrd="0" presId="urn:microsoft.com/office/officeart/2005/8/layout/orgChart1"/>
    <dgm:cxn modelId="{9DD44022-C1BA-4DC7-8EE9-D626BE9EB6E6}" srcId="{94D54ADD-5846-4DD3-964E-EA6483753413}" destId="{4FA95D0E-2456-4930-8916-1750CA064625}" srcOrd="3" destOrd="0" parTransId="{05AADC17-1019-4D83-B7DD-B9512D79C554}" sibTransId="{9A164D14-8E5C-484E-9506-296853B5A39B}"/>
    <dgm:cxn modelId="{CA5F24BE-4181-4022-949B-E8813807E8F0}" type="presOf" srcId="{94D54ADD-5846-4DD3-964E-EA6483753413}" destId="{54FC36DC-AE84-4C0E-9B15-41A2249974B3}" srcOrd="0" destOrd="0" presId="urn:microsoft.com/office/officeart/2005/8/layout/orgChart1"/>
    <dgm:cxn modelId="{D309EFD7-8B3F-4946-AD38-091922226669}" type="presOf" srcId="{D7D38028-506D-464C-865B-D4B818AEA70D}" destId="{7D9C24FB-2D50-49CB-896D-000D91F72913}" srcOrd="1" destOrd="0" presId="urn:microsoft.com/office/officeart/2005/8/layout/orgChart1"/>
    <dgm:cxn modelId="{FC3F0ADA-4756-427F-AA04-CFA203915088}" type="presOf" srcId="{5F7495AA-DDB8-4BAE-9EC8-A20ACC9DE9AB}" destId="{867F5413-0185-4500-B040-165B9F14B46A}" srcOrd="0" destOrd="0" presId="urn:microsoft.com/office/officeart/2005/8/layout/orgChart1"/>
    <dgm:cxn modelId="{5FE72EF6-A814-4E4A-B135-5FEECFCBB9A2}" type="presOf" srcId="{94D54ADD-5846-4DD3-964E-EA6483753413}" destId="{BE3001DA-DC0B-4B86-A5CC-9BF89D099734}" srcOrd="1" destOrd="0" presId="urn:microsoft.com/office/officeart/2005/8/layout/orgChart1"/>
    <dgm:cxn modelId="{1DF3B932-9813-432F-AC84-A67690D43561}" type="presOf" srcId="{2467808A-6893-4B68-8439-DC1E8115B9D9}" destId="{C6E34EF1-3BAE-48A8-9547-01BB2DD15AAD}" srcOrd="0" destOrd="0" presId="urn:microsoft.com/office/officeart/2005/8/layout/orgChart1"/>
    <dgm:cxn modelId="{E0DFC664-BE2F-4F19-91C3-4F91C69235E5}" type="presOf" srcId="{6F1D7713-1534-4E23-9A4E-56F8463EBB71}" destId="{22404CB8-AB1E-438F-A103-861F58C6BD13}" srcOrd="0" destOrd="0" presId="urn:microsoft.com/office/officeart/2005/8/layout/orgChart1"/>
    <dgm:cxn modelId="{E034B9FA-AA32-40B5-8383-79CCA2459443}" srcId="{94D54ADD-5846-4DD3-964E-EA6483753413}" destId="{16BB06AC-A644-4ECE-8A57-27FBC38A64D5}" srcOrd="0" destOrd="0" parTransId="{2467808A-6893-4B68-8439-DC1E8115B9D9}" sibTransId="{7A6749A7-D335-4822-8F6B-454206E8C02F}"/>
    <dgm:cxn modelId="{D809FF22-CD9A-4FDC-9FA1-0F7DE0F8DFEE}" srcId="{94D54ADD-5846-4DD3-964E-EA6483753413}" destId="{D7D38028-506D-464C-865B-D4B818AEA70D}" srcOrd="1" destOrd="0" parTransId="{6F1D7713-1534-4E23-9A4E-56F8463EBB71}" sibTransId="{C622FF80-9A06-4610-B2DB-C8B6DD65707A}"/>
    <dgm:cxn modelId="{80C5B93B-B1DC-43A0-8815-882AAE827757}" srcId="{5F7495AA-DDB8-4BAE-9EC8-A20ACC9DE9AB}" destId="{94D54ADD-5846-4DD3-964E-EA6483753413}" srcOrd="0" destOrd="0" parTransId="{5B0AE329-EC07-454A-B6C4-C638E46D6827}" sibTransId="{0174853A-EA68-41ED-8097-6C789785E91C}"/>
    <dgm:cxn modelId="{664D97C2-B4FF-4AB3-8FFB-8CF2A724CA7C}" type="presOf" srcId="{4FA95D0E-2456-4930-8916-1750CA064625}" destId="{335CAFD4-DF11-4FD9-AE46-728D4EF4E2DF}" srcOrd="1" destOrd="0" presId="urn:microsoft.com/office/officeart/2005/8/layout/orgChart1"/>
    <dgm:cxn modelId="{BEB6792C-77C0-492D-8642-DBB8807AEEC7}" type="presOf" srcId="{D9A4EFD2-DCFF-49CD-AD58-2427C71F02A1}" destId="{B1B86640-126B-4E7F-B869-BF11966B4E69}" srcOrd="0" destOrd="0" presId="urn:microsoft.com/office/officeart/2005/8/layout/orgChart1"/>
    <dgm:cxn modelId="{DBA67D18-7F7A-40E4-A2F5-4D5279021CBF}" type="presOf" srcId="{4FA95D0E-2456-4930-8916-1750CA064625}" destId="{ADE68213-5CB3-4956-B60F-CA2AADFB66C3}" srcOrd="0" destOrd="0" presId="urn:microsoft.com/office/officeart/2005/8/layout/orgChart1"/>
    <dgm:cxn modelId="{ABF9038B-87F7-4CA9-909D-54C361886458}" type="presOf" srcId="{05AADC17-1019-4D83-B7DD-B9512D79C554}" destId="{A8AD1BE2-E629-4EB9-B266-CFF3329DA2F8}" srcOrd="0" destOrd="0" presId="urn:microsoft.com/office/officeart/2005/8/layout/orgChart1"/>
    <dgm:cxn modelId="{8386F026-0759-403B-B941-2FDDE922E922}" type="presParOf" srcId="{867F5413-0185-4500-B040-165B9F14B46A}" destId="{950D7F70-B4B1-462F-A627-5A80473B2891}" srcOrd="0" destOrd="0" presId="urn:microsoft.com/office/officeart/2005/8/layout/orgChart1"/>
    <dgm:cxn modelId="{3D55995B-28E7-44F9-B868-68026551867E}" type="presParOf" srcId="{950D7F70-B4B1-462F-A627-5A80473B2891}" destId="{A5EAD242-AF9E-478F-A6D9-59581A5E4F33}" srcOrd="0" destOrd="0" presId="urn:microsoft.com/office/officeart/2005/8/layout/orgChart1"/>
    <dgm:cxn modelId="{F5FD8695-E214-42A7-9897-E0ED1AC37390}" type="presParOf" srcId="{A5EAD242-AF9E-478F-A6D9-59581A5E4F33}" destId="{54FC36DC-AE84-4C0E-9B15-41A2249974B3}" srcOrd="0" destOrd="0" presId="urn:microsoft.com/office/officeart/2005/8/layout/orgChart1"/>
    <dgm:cxn modelId="{8C82F568-5113-4A96-9339-AA1C9E556FFC}" type="presParOf" srcId="{A5EAD242-AF9E-478F-A6D9-59581A5E4F33}" destId="{BE3001DA-DC0B-4B86-A5CC-9BF89D099734}" srcOrd="1" destOrd="0" presId="urn:microsoft.com/office/officeart/2005/8/layout/orgChart1"/>
    <dgm:cxn modelId="{61ED5CA8-1C63-4AF6-B765-F6CA6EF1C29B}" type="presParOf" srcId="{950D7F70-B4B1-462F-A627-5A80473B2891}" destId="{13DF6D88-C588-42A3-81B8-F8E6741E1A7C}" srcOrd="1" destOrd="0" presId="urn:microsoft.com/office/officeart/2005/8/layout/orgChart1"/>
    <dgm:cxn modelId="{CA87011C-D2A0-4C18-A879-83A477313F4C}" type="presParOf" srcId="{13DF6D88-C588-42A3-81B8-F8E6741E1A7C}" destId="{C6E34EF1-3BAE-48A8-9547-01BB2DD15AAD}" srcOrd="0" destOrd="0" presId="urn:microsoft.com/office/officeart/2005/8/layout/orgChart1"/>
    <dgm:cxn modelId="{EE0D148A-8BB3-45FE-841B-527F5E966C48}" type="presParOf" srcId="{13DF6D88-C588-42A3-81B8-F8E6741E1A7C}" destId="{789DB1A7-8DD0-40B9-A373-D13491BD3DE1}" srcOrd="1" destOrd="0" presId="urn:microsoft.com/office/officeart/2005/8/layout/orgChart1"/>
    <dgm:cxn modelId="{0F5C6B4C-F654-4780-B58F-6443E4AD674A}" type="presParOf" srcId="{789DB1A7-8DD0-40B9-A373-D13491BD3DE1}" destId="{ED62E4BC-60C1-4441-95F5-EF111E4C458D}" srcOrd="0" destOrd="0" presId="urn:microsoft.com/office/officeart/2005/8/layout/orgChart1"/>
    <dgm:cxn modelId="{C7AFF02E-9FF7-4BE3-A261-9EA25684CD64}" type="presParOf" srcId="{ED62E4BC-60C1-4441-95F5-EF111E4C458D}" destId="{DACF3735-9566-48AE-A4A5-B716314D219E}" srcOrd="0" destOrd="0" presId="urn:microsoft.com/office/officeart/2005/8/layout/orgChart1"/>
    <dgm:cxn modelId="{955786B1-16FF-4CF9-8B27-130E3BEB6AF3}" type="presParOf" srcId="{ED62E4BC-60C1-4441-95F5-EF111E4C458D}" destId="{6DDFB6B3-DF30-4EBE-8232-4C52684661D2}" srcOrd="1" destOrd="0" presId="urn:microsoft.com/office/officeart/2005/8/layout/orgChart1"/>
    <dgm:cxn modelId="{4D8BAECA-B8B3-4B1A-B353-E232AC352561}" type="presParOf" srcId="{789DB1A7-8DD0-40B9-A373-D13491BD3DE1}" destId="{DF26DC1A-17F9-4956-B44F-CE031E36D5C8}" srcOrd="1" destOrd="0" presId="urn:microsoft.com/office/officeart/2005/8/layout/orgChart1"/>
    <dgm:cxn modelId="{7C68F087-FBE8-4976-80DA-6EA7DCE72931}" type="presParOf" srcId="{789DB1A7-8DD0-40B9-A373-D13491BD3DE1}" destId="{D0A3BD38-93FD-4CB4-AE2F-6A74D7B2EE66}" srcOrd="2" destOrd="0" presId="urn:microsoft.com/office/officeart/2005/8/layout/orgChart1"/>
    <dgm:cxn modelId="{E84E952E-29D2-4046-B312-DCAE55FAC928}" type="presParOf" srcId="{13DF6D88-C588-42A3-81B8-F8E6741E1A7C}" destId="{22404CB8-AB1E-438F-A103-861F58C6BD13}" srcOrd="2" destOrd="0" presId="urn:microsoft.com/office/officeart/2005/8/layout/orgChart1"/>
    <dgm:cxn modelId="{9B5EB31A-4B6B-411B-AE0A-CD734D4ADC3E}" type="presParOf" srcId="{13DF6D88-C588-42A3-81B8-F8E6741E1A7C}" destId="{9B337DF7-18C7-4BF9-989F-69A1C8C220DD}" srcOrd="3" destOrd="0" presId="urn:microsoft.com/office/officeart/2005/8/layout/orgChart1"/>
    <dgm:cxn modelId="{AED144D2-8226-4779-9603-AA960F8F7204}" type="presParOf" srcId="{9B337DF7-18C7-4BF9-989F-69A1C8C220DD}" destId="{51841444-B686-4345-9BD9-9454E77E0184}" srcOrd="0" destOrd="0" presId="urn:microsoft.com/office/officeart/2005/8/layout/orgChart1"/>
    <dgm:cxn modelId="{D83F3913-1808-4C50-A991-3D972E34BAF9}" type="presParOf" srcId="{51841444-B686-4345-9BD9-9454E77E0184}" destId="{BC09D347-7620-45E2-B1CF-26FC3D090F87}" srcOrd="0" destOrd="0" presId="urn:microsoft.com/office/officeart/2005/8/layout/orgChart1"/>
    <dgm:cxn modelId="{80801F85-6ECF-4257-A0AC-BA8C75F049F7}" type="presParOf" srcId="{51841444-B686-4345-9BD9-9454E77E0184}" destId="{7D9C24FB-2D50-49CB-896D-000D91F72913}" srcOrd="1" destOrd="0" presId="urn:microsoft.com/office/officeart/2005/8/layout/orgChart1"/>
    <dgm:cxn modelId="{E8235F1C-C7D9-49EE-BB36-986B5CDA7D46}" type="presParOf" srcId="{9B337DF7-18C7-4BF9-989F-69A1C8C220DD}" destId="{755CB8AC-836C-48F8-A4D4-A609F12B55DA}" srcOrd="1" destOrd="0" presId="urn:microsoft.com/office/officeart/2005/8/layout/orgChart1"/>
    <dgm:cxn modelId="{58F395E6-A226-4489-8A2D-B4F0CB7AAE42}" type="presParOf" srcId="{9B337DF7-18C7-4BF9-989F-69A1C8C220DD}" destId="{00F51566-41E7-46FA-B504-6C2012A6A68B}" srcOrd="2" destOrd="0" presId="urn:microsoft.com/office/officeart/2005/8/layout/orgChart1"/>
    <dgm:cxn modelId="{25C3D390-D6B7-456D-9D91-50CFCE3678FC}" type="presParOf" srcId="{13DF6D88-C588-42A3-81B8-F8E6741E1A7C}" destId="{4B2458A5-BD32-44E6-8AE1-F0AD5438CE0E}" srcOrd="4" destOrd="0" presId="urn:microsoft.com/office/officeart/2005/8/layout/orgChart1"/>
    <dgm:cxn modelId="{4292E737-0377-404D-BDE9-4B64D77A6FD8}" type="presParOf" srcId="{13DF6D88-C588-42A3-81B8-F8E6741E1A7C}" destId="{9E9145A8-D68D-4971-B209-D73E7FC81A28}" srcOrd="5" destOrd="0" presId="urn:microsoft.com/office/officeart/2005/8/layout/orgChart1"/>
    <dgm:cxn modelId="{F8F0BE9A-9511-494F-A326-8D361F02C180}" type="presParOf" srcId="{9E9145A8-D68D-4971-B209-D73E7FC81A28}" destId="{E5B2E2FD-B614-4A0A-B656-38DA4B3AF987}" srcOrd="0" destOrd="0" presId="urn:microsoft.com/office/officeart/2005/8/layout/orgChart1"/>
    <dgm:cxn modelId="{809CE36C-1B5C-47E0-98D0-A3829C458D54}" type="presParOf" srcId="{E5B2E2FD-B614-4A0A-B656-38DA4B3AF987}" destId="{B1B86640-126B-4E7F-B869-BF11966B4E69}" srcOrd="0" destOrd="0" presId="urn:microsoft.com/office/officeart/2005/8/layout/orgChart1"/>
    <dgm:cxn modelId="{5F39DDD3-935E-4CCB-BAED-769F3E2DC4F6}" type="presParOf" srcId="{E5B2E2FD-B614-4A0A-B656-38DA4B3AF987}" destId="{E14D4A26-7D9C-4B37-9B94-D3FCB7641C70}" srcOrd="1" destOrd="0" presId="urn:microsoft.com/office/officeart/2005/8/layout/orgChart1"/>
    <dgm:cxn modelId="{E5D14E44-BC5F-40A4-8CAA-79A574AE3222}" type="presParOf" srcId="{9E9145A8-D68D-4971-B209-D73E7FC81A28}" destId="{E83FFFE9-D422-450C-893A-D4F62DF8C0EA}" srcOrd="1" destOrd="0" presId="urn:microsoft.com/office/officeart/2005/8/layout/orgChart1"/>
    <dgm:cxn modelId="{04B8E825-EB2F-4B63-8C9F-F1FA8DAFA1A7}" type="presParOf" srcId="{9E9145A8-D68D-4971-B209-D73E7FC81A28}" destId="{07DD16A6-7CA3-402E-96DA-72790073D055}" srcOrd="2" destOrd="0" presId="urn:microsoft.com/office/officeart/2005/8/layout/orgChart1"/>
    <dgm:cxn modelId="{7108EEE2-041C-4266-9087-41ED2242A22D}" type="presParOf" srcId="{13DF6D88-C588-42A3-81B8-F8E6741E1A7C}" destId="{A8AD1BE2-E629-4EB9-B266-CFF3329DA2F8}" srcOrd="6" destOrd="0" presId="urn:microsoft.com/office/officeart/2005/8/layout/orgChart1"/>
    <dgm:cxn modelId="{0C45F704-999E-4C71-BB0D-A5E6F1A3B30C}" type="presParOf" srcId="{13DF6D88-C588-42A3-81B8-F8E6741E1A7C}" destId="{76FE7358-A4B8-4AB7-916F-79E7F96E17FF}" srcOrd="7" destOrd="0" presId="urn:microsoft.com/office/officeart/2005/8/layout/orgChart1"/>
    <dgm:cxn modelId="{2150D7CB-F173-4BC7-A443-A0947ED485A0}" type="presParOf" srcId="{76FE7358-A4B8-4AB7-916F-79E7F96E17FF}" destId="{189771EF-5FFE-4384-AF6B-0F25DB1894C5}" srcOrd="0" destOrd="0" presId="urn:microsoft.com/office/officeart/2005/8/layout/orgChart1"/>
    <dgm:cxn modelId="{43924962-6DB0-4F60-AF7A-2CB94C0BAB69}" type="presParOf" srcId="{189771EF-5FFE-4384-AF6B-0F25DB1894C5}" destId="{ADE68213-5CB3-4956-B60F-CA2AADFB66C3}" srcOrd="0" destOrd="0" presId="urn:microsoft.com/office/officeart/2005/8/layout/orgChart1"/>
    <dgm:cxn modelId="{F72808D5-0385-4147-84F4-688BF18F7F02}" type="presParOf" srcId="{189771EF-5FFE-4384-AF6B-0F25DB1894C5}" destId="{335CAFD4-DF11-4FD9-AE46-728D4EF4E2DF}" srcOrd="1" destOrd="0" presId="urn:microsoft.com/office/officeart/2005/8/layout/orgChart1"/>
    <dgm:cxn modelId="{F40BF513-8E6C-402E-9F2D-3682433AC569}" type="presParOf" srcId="{76FE7358-A4B8-4AB7-916F-79E7F96E17FF}" destId="{1109C51E-8BCF-4507-8E3C-9C6029CE8818}" srcOrd="1" destOrd="0" presId="urn:microsoft.com/office/officeart/2005/8/layout/orgChart1"/>
    <dgm:cxn modelId="{82CA645B-13E3-45D7-9D3A-921FD8D1A8BD}" type="presParOf" srcId="{76FE7358-A4B8-4AB7-916F-79E7F96E17FF}" destId="{AA5A4888-405A-4B94-9EB4-91B630B6314A}" srcOrd="2" destOrd="0" presId="urn:microsoft.com/office/officeart/2005/8/layout/orgChart1"/>
    <dgm:cxn modelId="{05077683-9484-4C2F-BA79-062A9AFBD34C}" type="presParOf" srcId="{950D7F70-B4B1-462F-A627-5A80473B2891}" destId="{43E66DFE-4F2C-47BA-82F9-223BFB5F1DC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D1BE2-E629-4EB9-B266-CFF3329DA2F8}">
      <dsp:nvSpPr>
        <dsp:cNvPr id="0" name=""/>
        <dsp:cNvSpPr/>
      </dsp:nvSpPr>
      <dsp:spPr>
        <a:xfrm>
          <a:off x="4059695" y="1655663"/>
          <a:ext cx="3179578" cy="367885"/>
        </a:xfrm>
        <a:custGeom>
          <a:avLst/>
          <a:gdLst/>
          <a:ahLst/>
          <a:cxnLst/>
          <a:rect l="0" t="0" r="0" b="0"/>
          <a:pathLst>
            <a:path>
              <a:moveTo>
                <a:pt x="0" y="0"/>
              </a:moveTo>
              <a:lnTo>
                <a:pt x="0" y="183942"/>
              </a:lnTo>
              <a:lnTo>
                <a:pt x="3179578" y="183942"/>
              </a:lnTo>
              <a:lnTo>
                <a:pt x="3179578" y="367885"/>
              </a:lnTo>
            </a:path>
          </a:pathLst>
        </a:custGeom>
        <a:noFill/>
        <a:ln w="19050" cap="flat" cmpd="sng" algn="ctr">
          <a:solidFill>
            <a:srgbClr val="069494"/>
          </a:solidFill>
          <a:prstDash val="solid"/>
          <a:miter lim="800000"/>
        </a:ln>
        <a:effectLst/>
      </dsp:spPr>
      <dsp:style>
        <a:lnRef idx="3">
          <a:schemeClr val="accent1"/>
        </a:lnRef>
        <a:fillRef idx="0">
          <a:schemeClr val="accent1"/>
        </a:fillRef>
        <a:effectRef idx="2">
          <a:schemeClr val="accent1"/>
        </a:effectRef>
        <a:fontRef idx="minor">
          <a:schemeClr val="tx1"/>
        </a:fontRef>
      </dsp:style>
    </dsp:sp>
    <dsp:sp modelId="{4B2458A5-BD32-44E6-8AE1-F0AD5438CE0E}">
      <dsp:nvSpPr>
        <dsp:cNvPr id="0" name=""/>
        <dsp:cNvSpPr/>
      </dsp:nvSpPr>
      <dsp:spPr>
        <a:xfrm>
          <a:off x="4059695" y="1655663"/>
          <a:ext cx="1059859" cy="367885"/>
        </a:xfrm>
        <a:custGeom>
          <a:avLst/>
          <a:gdLst/>
          <a:ahLst/>
          <a:cxnLst/>
          <a:rect l="0" t="0" r="0" b="0"/>
          <a:pathLst>
            <a:path>
              <a:moveTo>
                <a:pt x="0" y="0"/>
              </a:moveTo>
              <a:lnTo>
                <a:pt x="0" y="183942"/>
              </a:lnTo>
              <a:lnTo>
                <a:pt x="1059859" y="183942"/>
              </a:lnTo>
              <a:lnTo>
                <a:pt x="1059859" y="367885"/>
              </a:lnTo>
            </a:path>
          </a:pathLst>
        </a:custGeom>
        <a:noFill/>
        <a:ln w="19050" cap="flat" cmpd="sng" algn="ctr">
          <a:solidFill>
            <a:srgbClr val="069494"/>
          </a:solidFill>
          <a:prstDash val="solid"/>
          <a:miter lim="800000"/>
        </a:ln>
        <a:effectLst/>
      </dsp:spPr>
      <dsp:style>
        <a:lnRef idx="3">
          <a:schemeClr val="accent1"/>
        </a:lnRef>
        <a:fillRef idx="0">
          <a:schemeClr val="accent1"/>
        </a:fillRef>
        <a:effectRef idx="2">
          <a:schemeClr val="accent1"/>
        </a:effectRef>
        <a:fontRef idx="minor">
          <a:schemeClr val="tx1"/>
        </a:fontRef>
      </dsp:style>
    </dsp:sp>
    <dsp:sp modelId="{22404CB8-AB1E-438F-A103-861F58C6BD13}">
      <dsp:nvSpPr>
        <dsp:cNvPr id="0" name=""/>
        <dsp:cNvSpPr/>
      </dsp:nvSpPr>
      <dsp:spPr>
        <a:xfrm>
          <a:off x="2999835" y="1655663"/>
          <a:ext cx="1059859" cy="367885"/>
        </a:xfrm>
        <a:custGeom>
          <a:avLst/>
          <a:gdLst/>
          <a:ahLst/>
          <a:cxnLst/>
          <a:rect l="0" t="0" r="0" b="0"/>
          <a:pathLst>
            <a:path>
              <a:moveTo>
                <a:pt x="1059859" y="0"/>
              </a:moveTo>
              <a:lnTo>
                <a:pt x="1059859" y="183942"/>
              </a:lnTo>
              <a:lnTo>
                <a:pt x="0" y="183942"/>
              </a:lnTo>
              <a:lnTo>
                <a:pt x="0" y="3678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E34EF1-3BAE-48A8-9547-01BB2DD15AAD}">
      <dsp:nvSpPr>
        <dsp:cNvPr id="0" name=""/>
        <dsp:cNvSpPr/>
      </dsp:nvSpPr>
      <dsp:spPr>
        <a:xfrm>
          <a:off x="880116" y="1655663"/>
          <a:ext cx="3179578" cy="367885"/>
        </a:xfrm>
        <a:custGeom>
          <a:avLst/>
          <a:gdLst/>
          <a:ahLst/>
          <a:cxnLst/>
          <a:rect l="0" t="0" r="0" b="0"/>
          <a:pathLst>
            <a:path>
              <a:moveTo>
                <a:pt x="3179578" y="0"/>
              </a:moveTo>
              <a:lnTo>
                <a:pt x="3179578" y="183942"/>
              </a:lnTo>
              <a:lnTo>
                <a:pt x="0" y="183942"/>
              </a:lnTo>
              <a:lnTo>
                <a:pt x="0" y="367885"/>
              </a:lnTo>
            </a:path>
          </a:pathLst>
        </a:custGeom>
        <a:noFill/>
        <a:ln w="19050" cap="flat" cmpd="sng" algn="ctr">
          <a:solidFill>
            <a:srgbClr val="069494"/>
          </a:solidFill>
          <a:prstDash val="solid"/>
          <a:miter lim="800000"/>
        </a:ln>
        <a:effectLst/>
      </dsp:spPr>
      <dsp:style>
        <a:lnRef idx="3">
          <a:schemeClr val="accent1"/>
        </a:lnRef>
        <a:fillRef idx="0">
          <a:schemeClr val="accent1"/>
        </a:fillRef>
        <a:effectRef idx="2">
          <a:schemeClr val="accent1"/>
        </a:effectRef>
        <a:fontRef idx="minor">
          <a:schemeClr val="tx1"/>
        </a:fontRef>
      </dsp:style>
    </dsp:sp>
    <dsp:sp modelId="{54FC36DC-AE84-4C0E-9B15-41A2249974B3}">
      <dsp:nvSpPr>
        <dsp:cNvPr id="0" name=""/>
        <dsp:cNvSpPr/>
      </dsp:nvSpPr>
      <dsp:spPr>
        <a:xfrm>
          <a:off x="3183778" y="809309"/>
          <a:ext cx="1751833" cy="846354"/>
        </a:xfrm>
        <a:prstGeom prst="rect">
          <a:avLst/>
        </a:prstGeom>
        <a:solidFill>
          <a:srgbClr val="06949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Executive Committee</a:t>
          </a:r>
        </a:p>
      </dsp:txBody>
      <dsp:txXfrm>
        <a:off x="3183778" y="809309"/>
        <a:ext cx="1751833" cy="846354"/>
      </dsp:txXfrm>
    </dsp:sp>
    <dsp:sp modelId="{DACF3735-9566-48AE-A4A5-B716314D219E}">
      <dsp:nvSpPr>
        <dsp:cNvPr id="0" name=""/>
        <dsp:cNvSpPr/>
      </dsp:nvSpPr>
      <dsp:spPr>
        <a:xfrm>
          <a:off x="4199" y="2023548"/>
          <a:ext cx="1751833" cy="875916"/>
        </a:xfrm>
        <a:prstGeom prst="rect">
          <a:avLst/>
        </a:prstGeom>
        <a:solidFill>
          <a:srgbClr val="06949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Neonatal Subcommittee</a:t>
          </a:r>
        </a:p>
      </dsp:txBody>
      <dsp:txXfrm>
        <a:off x="4199" y="2023548"/>
        <a:ext cx="1751833" cy="875916"/>
      </dsp:txXfrm>
    </dsp:sp>
    <dsp:sp modelId="{BC09D347-7620-45E2-B1CF-26FC3D090F87}">
      <dsp:nvSpPr>
        <dsp:cNvPr id="0" name=""/>
        <dsp:cNvSpPr/>
      </dsp:nvSpPr>
      <dsp:spPr>
        <a:xfrm>
          <a:off x="2123919" y="2023548"/>
          <a:ext cx="1751833" cy="875916"/>
        </a:xfrm>
        <a:prstGeom prst="rect">
          <a:avLst/>
        </a:prstGeom>
        <a:solidFill>
          <a:srgbClr val="06949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Obstetrics Subcommittee</a:t>
          </a:r>
        </a:p>
      </dsp:txBody>
      <dsp:txXfrm>
        <a:off x="2123919" y="2023548"/>
        <a:ext cx="1751833" cy="875916"/>
      </dsp:txXfrm>
    </dsp:sp>
    <dsp:sp modelId="{B1B86640-126B-4E7F-B869-BF11966B4E69}">
      <dsp:nvSpPr>
        <dsp:cNvPr id="0" name=""/>
        <dsp:cNvSpPr/>
      </dsp:nvSpPr>
      <dsp:spPr>
        <a:xfrm>
          <a:off x="4243638" y="2023548"/>
          <a:ext cx="1751833" cy="875916"/>
        </a:xfrm>
        <a:prstGeom prst="rect">
          <a:avLst/>
        </a:prstGeom>
        <a:solidFill>
          <a:srgbClr val="06949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Community Health Subcommittee</a:t>
          </a:r>
        </a:p>
      </dsp:txBody>
      <dsp:txXfrm>
        <a:off x="4243638" y="2023548"/>
        <a:ext cx="1751833" cy="875916"/>
      </dsp:txXfrm>
    </dsp:sp>
    <dsp:sp modelId="{ADE68213-5CB3-4956-B60F-CA2AADFB66C3}">
      <dsp:nvSpPr>
        <dsp:cNvPr id="0" name=""/>
        <dsp:cNvSpPr/>
      </dsp:nvSpPr>
      <dsp:spPr>
        <a:xfrm>
          <a:off x="6363357" y="2023548"/>
          <a:ext cx="1751833" cy="875916"/>
        </a:xfrm>
        <a:prstGeom prst="rect">
          <a:avLst/>
        </a:prstGeom>
        <a:solidFill>
          <a:srgbClr val="06949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Data Subcommittee</a:t>
          </a:r>
        </a:p>
      </dsp:txBody>
      <dsp:txXfrm>
        <a:off x="6363357" y="2023548"/>
        <a:ext cx="1751833" cy="87591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39D73E-20BC-414D-811D-E21F6C9F35FD}" type="datetimeFigureOut">
              <a:rPr lang="en-US" smtClean="0"/>
              <a:t>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F2A791-7D20-48A7-881C-A7E749130288}" type="slidenum">
              <a:rPr lang="en-US" smtClean="0"/>
              <a:t>‹#›</a:t>
            </a:fld>
            <a:endParaRPr lang="en-US"/>
          </a:p>
        </p:txBody>
      </p:sp>
    </p:spTree>
    <p:extLst>
      <p:ext uri="{BB962C8B-B14F-4D97-AF65-F5344CB8AC3E}">
        <p14:creationId xmlns:p14="http://schemas.microsoft.com/office/powerpoint/2010/main" val="3287429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everyone. </a:t>
            </a:r>
            <a:r>
              <a:rPr lang="en-US" baseline="0" dirty="0" smtClean="0"/>
              <a:t> Thank you for the opportunity to introduce you to the Texas Collaborative for Healthy Mothers and Babies.  </a:t>
            </a:r>
            <a:endParaRPr lang="en-US" dirty="0"/>
          </a:p>
        </p:txBody>
      </p:sp>
      <p:sp>
        <p:nvSpPr>
          <p:cNvPr id="4" name="Slide Number Placeholder 3"/>
          <p:cNvSpPr>
            <a:spLocks noGrp="1"/>
          </p:cNvSpPr>
          <p:nvPr>
            <p:ph type="sldNum" sz="quarter" idx="10"/>
          </p:nvPr>
        </p:nvSpPr>
        <p:spPr/>
        <p:txBody>
          <a:bodyPr/>
          <a:lstStyle/>
          <a:p>
            <a:pPr marL="0" marR="0" lvl="0" indent="0" algn="r" defTabSz="956462" rtl="0" eaLnBrk="1" fontAlgn="auto" latinLnBrk="0" hangingPunct="1">
              <a:lnSpc>
                <a:spcPct val="100000"/>
              </a:lnSpc>
              <a:spcBef>
                <a:spcPts val="0"/>
              </a:spcBef>
              <a:spcAft>
                <a:spcPts val="0"/>
              </a:spcAft>
              <a:buClrTx/>
              <a:buSzTx/>
              <a:buFontTx/>
              <a:buNone/>
              <a:tabLst/>
              <a:defRPr/>
            </a:pPr>
            <a:fld id="{2A519B31-0220-4E41-A907-BD06961FAC12}" type="slidenum">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56462"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6136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US" dirty="0" smtClean="0"/>
              <a:t>This slide</a:t>
            </a:r>
            <a:r>
              <a:rPr lang="en-US" baseline="0" dirty="0" smtClean="0"/>
              <a:t> shows the goals of the collaborative.  </a:t>
            </a:r>
            <a:r>
              <a:rPr lang="en-US" dirty="0" smtClean="0"/>
              <a:t>TCHMB focuses on both</a:t>
            </a:r>
            <a:r>
              <a:rPr lang="en-US" baseline="0" dirty="0" smtClean="0"/>
              <a:t> maternal and neonatal health outcomes; they recognize that the health of mother and child are equally important.  It aims to reduce negative health outcomes and increase positive health outcomes through quality improvement projects.  </a:t>
            </a:r>
          </a:p>
          <a:p>
            <a:endParaRPr lang="en-US" baseline="0" dirty="0" smtClean="0"/>
          </a:p>
          <a:p>
            <a:r>
              <a:rPr lang="en-US" baseline="0" dirty="0" smtClean="0"/>
              <a:t>With its goals related to maternal health improvement, TCHMB’s goals align well with the objectives of Texas Maternal Mortality and Morbidity Task Force, and may provide an opportunity to work together.  TCHMB currently is examining potential maternal patient safety-focused quality improvement or QI initiatives through literature review and interviews with other state perinatal quality collaboratives that have conducted QI projects that aim to reduce severe maternal morbidity. </a:t>
            </a:r>
            <a:endParaRPr lang="en-US" dirty="0"/>
          </a:p>
        </p:txBody>
      </p:sp>
      <p:sp>
        <p:nvSpPr>
          <p:cNvPr id="4" name="Slide Number Placeholder 3"/>
          <p:cNvSpPr>
            <a:spLocks noGrp="1"/>
          </p:cNvSpPr>
          <p:nvPr>
            <p:ph type="sldNum" sz="quarter" idx="10"/>
          </p:nvPr>
        </p:nvSpPr>
        <p:spPr/>
        <p:txBody>
          <a:bodyPr/>
          <a:lstStyle/>
          <a:p>
            <a:pPr defTabSz="956462">
              <a:defRPr/>
            </a:pPr>
            <a:fld id="{F24963D6-6940-424E-BEF4-81A2B07CEEA8}" type="slidenum">
              <a:rPr lang="en-US">
                <a:solidFill>
                  <a:prstClr val="black"/>
                </a:solidFill>
                <a:latin typeface="Calibri" panose="020F0502020204030204"/>
              </a:rPr>
              <a:pPr defTabSz="956462">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014849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TCHMB Executive Committee consists of 17 members.  Seven members recently joined since January 2017.  Non-voting members of the Executive Committee include people representing UTHSCT as the contractor, state health and human services agencies, and the March of Dimes in Texas.  </a:t>
            </a:r>
          </a:p>
          <a:p>
            <a:endParaRPr lang="en-US" baseline="0" dirty="0" smtClean="0"/>
          </a:p>
        </p:txBody>
      </p:sp>
      <p:sp>
        <p:nvSpPr>
          <p:cNvPr id="4" name="Slide Number Placeholder 3"/>
          <p:cNvSpPr>
            <a:spLocks noGrp="1"/>
          </p:cNvSpPr>
          <p:nvPr>
            <p:ph type="sldNum" sz="quarter" idx="10"/>
          </p:nvPr>
        </p:nvSpPr>
        <p:spPr/>
        <p:txBody>
          <a:bodyPr/>
          <a:lstStyle/>
          <a:p>
            <a:pPr defTabSz="956462">
              <a:defRPr/>
            </a:pPr>
            <a:fld id="{2A519B31-0220-4E41-A907-BD06961FAC12}" type="slidenum">
              <a:rPr lang="en-US">
                <a:solidFill>
                  <a:prstClr val="black"/>
                </a:solidFill>
                <a:latin typeface="Calibri" panose="020F0502020204030204"/>
              </a:rPr>
              <a:pPr defTabSz="956462">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3030799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a:xfrm>
            <a:off x="731520" y="4620577"/>
            <a:ext cx="5852160" cy="4600079"/>
          </a:xfrm>
        </p:spPr>
        <p:txBody>
          <a:bodyPr>
            <a:normAutofit/>
          </a:bodyPr>
          <a:lstStyle/>
          <a:p>
            <a:pPr defTabSz="956462">
              <a:defRPr/>
            </a:pPr>
            <a:r>
              <a:rPr lang="en-US" dirty="0" smtClean="0"/>
              <a:t>In</a:t>
            </a:r>
            <a:r>
              <a:rPr lang="en-US" baseline="0" dirty="0" smtClean="0"/>
              <a:t> terms of the people making up the collaborative, they come from a wide range of disciplines.  Members together: </a:t>
            </a:r>
          </a:p>
          <a:p>
            <a:pPr defTabSz="956462">
              <a:defRPr/>
            </a:pPr>
            <a:endParaRPr lang="en-US" baseline="0" dirty="0" smtClean="0"/>
          </a:p>
          <a:p>
            <a:pPr defTabSz="956462">
              <a:defRPr/>
            </a:pPr>
            <a:r>
              <a:rPr lang="en-US" baseline="0" dirty="0" smtClean="0"/>
              <a:t>Design quality improvement projects</a:t>
            </a:r>
          </a:p>
          <a:p>
            <a:pPr defTabSz="956462">
              <a:defRPr/>
            </a:pPr>
            <a:r>
              <a:rPr lang="en-US" baseline="0" dirty="0" smtClean="0"/>
              <a:t>Collect data to track improvement</a:t>
            </a:r>
          </a:p>
          <a:p>
            <a:pPr defTabSz="956462">
              <a:defRPr/>
            </a:pPr>
            <a:r>
              <a:rPr lang="en-US" baseline="0" dirty="0" smtClean="0"/>
              <a:t>Develop strategies and evaluation plans to improve birth outcomes in Texas </a:t>
            </a:r>
          </a:p>
          <a:p>
            <a:pPr defTabSz="956462">
              <a:defRPr/>
            </a:pPr>
            <a:endParaRPr lang="en-US" dirty="0" smtClean="0"/>
          </a:p>
          <a:p>
            <a:r>
              <a:rPr lang="en-US" dirty="0" smtClean="0"/>
              <a:t>This slide shows how</a:t>
            </a:r>
            <a:r>
              <a:rPr lang="en-US" baseline="0" dirty="0" smtClean="0"/>
              <a:t> TCHMB is organized.    </a:t>
            </a:r>
          </a:p>
          <a:p>
            <a:endParaRPr lang="en-US" baseline="0" dirty="0" smtClean="0"/>
          </a:p>
          <a:p>
            <a:r>
              <a:rPr lang="en-US" dirty="0" smtClean="0"/>
              <a:t>The </a:t>
            </a:r>
            <a:r>
              <a:rPr lang="en-US" dirty="0"/>
              <a:t>Executive Committee provides leadership, makes decisions and supports projects related to the Collaborative</a:t>
            </a:r>
            <a:r>
              <a:rPr lang="en-US" dirty="0" smtClean="0"/>
              <a:t>. </a:t>
            </a:r>
            <a:r>
              <a:rPr lang="en-US" baseline="0" dirty="0" smtClean="0"/>
              <a:t> The subcommittees of the collaborative, led by co-chairs, research and plan QI initiatives within their area of focus.  This slide shows what each subcommittee is currently working on, and the Neonatal and Obstetrics Subcommittees both have active QI projects.  </a:t>
            </a:r>
          </a:p>
          <a:p>
            <a:endParaRPr lang="en-US" baseline="0" dirty="0" smtClean="0"/>
          </a:p>
          <a:p>
            <a:r>
              <a:rPr lang="en-US" baseline="0" dirty="0" smtClean="0"/>
              <a:t>The Community Health and Data Subcommittees each gained two new co-chairs last month and are still working to determine what aspect of maternal and or infant health they’d like to pursue.    </a:t>
            </a:r>
          </a:p>
        </p:txBody>
      </p:sp>
      <p:sp>
        <p:nvSpPr>
          <p:cNvPr id="4" name="Slide Number Placeholder 3"/>
          <p:cNvSpPr>
            <a:spLocks noGrp="1"/>
          </p:cNvSpPr>
          <p:nvPr>
            <p:ph type="sldNum" sz="quarter" idx="10"/>
          </p:nvPr>
        </p:nvSpPr>
        <p:spPr/>
        <p:txBody>
          <a:bodyPr/>
          <a:lstStyle/>
          <a:p>
            <a:pPr defTabSz="956462">
              <a:defRPr/>
            </a:pPr>
            <a:fld id="{0915530E-36AD-4AE3-8C1C-25CAD702E420}" type="slidenum">
              <a:rPr lang="en-US">
                <a:solidFill>
                  <a:prstClr val="black"/>
                </a:solidFill>
                <a:latin typeface="Calibri" panose="020F0502020204030204"/>
              </a:rPr>
              <a:pPr defTabSz="956462">
                <a:defRPr/>
              </a:pPr>
              <a:t>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66813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519B31-0220-4E41-A907-BD06961FAC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7540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035937-D7B9-446F-A2C6-1E59464F930D}" type="datetimeFigureOut">
              <a:rPr lang="en-US" smtClean="0">
                <a:solidFill>
                  <a:prstClr val="black">
                    <a:tint val="75000"/>
                  </a:prstClr>
                </a:solidFill>
              </a:rPr>
              <a:pPr/>
              <a:t>2/12/2018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2330E27-53AF-46F2-BDDF-67EBA6A8A9B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390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dirty="0">
              <a:solidFill>
                <a:srgbClr val="FFFFFF"/>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B31EB61D-E3EE-4BBC-AE9E-671A13231191}"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53156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dirty="0">
              <a:solidFill>
                <a:srgbClr val="FFFFFF"/>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dirty="0">
              <a:solidFill>
                <a:srgbClr val="FFFFFF"/>
              </a:solidFill>
            </a:endParaRPr>
          </a:p>
        </p:txBody>
      </p:sp>
      <p:sp>
        <p:nvSpPr>
          <p:cNvPr id="6" name="Slide Number Placeholder 5"/>
          <p:cNvSpPr>
            <a:spLocks noGrp="1"/>
          </p:cNvSpPr>
          <p:nvPr>
            <p:ph type="sldNum" sz="quarter" idx="12"/>
          </p:nvPr>
        </p:nvSpPr>
        <p:spPr/>
        <p:txBody>
          <a:bodyPr/>
          <a:lstStyle/>
          <a:p>
            <a:pPr>
              <a:defRPr/>
            </a:pPr>
            <a:fld id="{99C30584-81C1-4CC9-BFB3-7542D451B410}"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00873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2747966"/>
            <a:ext cx="10363200" cy="1362075"/>
          </a:xfrm>
        </p:spPr>
        <p:txBody>
          <a:bodyPr anchor="ctr" anchorCtr="0"/>
          <a:lstStyle>
            <a:lvl1pPr algn="ctr">
              <a:defRPr sz="4000" b="0" cap="none"/>
            </a:lvl1pPr>
          </a:lstStyle>
          <a:p>
            <a:r>
              <a:rPr lang="en-US" dirty="0"/>
              <a:t>Click to edit master title style</a:t>
            </a:r>
          </a:p>
        </p:txBody>
      </p:sp>
    </p:spTree>
    <p:extLst>
      <p:ext uri="{BB962C8B-B14F-4D97-AF65-F5344CB8AC3E}">
        <p14:creationId xmlns:p14="http://schemas.microsoft.com/office/powerpoint/2010/main" val="3623197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1524005"/>
            <a:ext cx="7112000" cy="4602163"/>
          </a:xfrm>
        </p:spPr>
        <p:txBody>
          <a:bodyPr/>
          <a:lstStyle>
            <a:lvl1pPr>
              <a:defRPr sz="2400"/>
            </a:lvl1pPr>
            <a:lvl2pPr>
              <a:defRPr sz="2000"/>
            </a:lvl2pPr>
            <a:lvl3pPr>
              <a:defRPr sz="20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24803" y="1524004"/>
            <a:ext cx="3807887" cy="4602165"/>
          </a:xfrm>
        </p:spPr>
        <p:txBody>
          <a:bodyPr/>
          <a:lstStyle>
            <a:lvl1pPr marL="0" indent="0">
              <a:lnSpc>
                <a:spcPts val="16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itle 13"/>
          <p:cNvSpPr>
            <a:spLocks noGrp="1"/>
          </p:cNvSpPr>
          <p:nvPr>
            <p:ph type="title"/>
          </p:nvPr>
        </p:nvSpPr>
        <p:spPr/>
        <p:txBody>
          <a:bodyPr/>
          <a:lstStyle/>
          <a:p>
            <a:r>
              <a:rPr lang="en-US"/>
              <a:t>Click to edit Master title style</a:t>
            </a:r>
          </a:p>
        </p:txBody>
      </p:sp>
      <p:sp>
        <p:nvSpPr>
          <p:cNvPr id="15" name="Text Placeholder 10"/>
          <p:cNvSpPr>
            <a:spLocks noGrp="1"/>
          </p:cNvSpPr>
          <p:nvPr>
            <p:ph type="body" sz="quarter" idx="13"/>
          </p:nvPr>
        </p:nvSpPr>
        <p:spPr>
          <a:xfrm>
            <a:off x="711200" y="914400"/>
            <a:ext cx="11001600" cy="457200"/>
          </a:xfrm>
        </p:spPr>
        <p:txBody>
          <a:bodyPr>
            <a:normAutofit/>
          </a:bodyPr>
          <a:lstStyle>
            <a:lvl1pPr>
              <a:buFontTx/>
              <a:buNone/>
              <a:defRPr sz="2400"/>
            </a:lvl1pPr>
          </a:lstStyle>
          <a:p>
            <a:pPr lvl="0"/>
            <a:r>
              <a:rPr lang="en-US"/>
              <a:t>Click to edit Master text styles</a:t>
            </a:r>
          </a:p>
        </p:txBody>
      </p:sp>
      <p:sp>
        <p:nvSpPr>
          <p:cNvPr id="6" name="Slide Number Placeholder 11"/>
          <p:cNvSpPr>
            <a:spLocks noGrp="1"/>
          </p:cNvSpPr>
          <p:nvPr>
            <p:ph type="sldNum" sz="quarter" idx="14"/>
          </p:nvPr>
        </p:nvSpPr>
        <p:spPr/>
        <p:txBody>
          <a:bodyPr/>
          <a:lstStyle>
            <a:lvl1pPr>
              <a:defRPr/>
            </a:lvl1pPr>
          </a:lstStyle>
          <a:p>
            <a:pPr>
              <a:defRPr/>
            </a:pPr>
            <a:fld id="{25A953A3-9FF1-4CAD-AA1D-A1FE03A68EB4}" type="slidenum">
              <a:rPr lang="en-US">
                <a:solidFill>
                  <a:srgbClr val="FFFFFF"/>
                </a:solidFill>
              </a:rPr>
              <a:pPr>
                <a:defRPr/>
              </a:pPr>
              <a:t>‹#›</a:t>
            </a:fld>
            <a:endParaRPr lang="en-US" dirty="0">
              <a:solidFill>
                <a:srgbClr val="FFFFFF"/>
              </a:solidFill>
            </a:endParaRPr>
          </a:p>
        </p:txBody>
      </p:sp>
      <p:sp>
        <p:nvSpPr>
          <p:cNvPr id="7" name="Footer Placeholder 12"/>
          <p:cNvSpPr>
            <a:spLocks noGrp="1"/>
          </p:cNvSpPr>
          <p:nvPr>
            <p:ph type="ftr" sz="quarter" idx="15"/>
          </p:nvPr>
        </p:nvSpPr>
        <p:spPr>
          <a:xfrm>
            <a:off x="4165600" y="6356355"/>
            <a:ext cx="3860800" cy="365125"/>
          </a:xfrm>
          <a:prstGeom prst="rect">
            <a:avLst/>
          </a:prstGeom>
        </p:spPr>
        <p:txBody>
          <a:bodyPr/>
          <a:lstStyle>
            <a:lvl1pPr>
              <a:defRPr>
                <a:latin typeface="Arial" charset="0"/>
              </a:defRPr>
            </a:lvl1pPr>
          </a:lstStyle>
          <a:p>
            <a:pPr fontAlgn="base">
              <a:spcBef>
                <a:spcPct val="0"/>
              </a:spcBef>
              <a:spcAft>
                <a:spcPct val="0"/>
              </a:spcAft>
              <a:defRPr/>
            </a:pPr>
            <a:endParaRPr lang="en-US" dirty="0">
              <a:solidFill>
                <a:srgbClr val="FFFFFF"/>
              </a:solidFill>
            </a:endParaRPr>
          </a:p>
        </p:txBody>
      </p:sp>
    </p:spTree>
    <p:extLst>
      <p:ext uri="{BB962C8B-B14F-4D97-AF65-F5344CB8AC3E}">
        <p14:creationId xmlns:p14="http://schemas.microsoft.com/office/powerpoint/2010/main" val="1469892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2747966"/>
            <a:ext cx="10363200" cy="1362075"/>
          </a:xfrm>
        </p:spPr>
        <p:txBody>
          <a:bodyPr anchor="ctr" anchorCtr="0"/>
          <a:lstStyle>
            <a:lvl1pPr algn="ctr">
              <a:defRPr sz="4000" b="0" cap="none"/>
            </a:lvl1pPr>
          </a:lstStyle>
          <a:p>
            <a:r>
              <a:rPr lang="en-US" dirty="0" smtClean="0"/>
              <a:t>Click to edit master title style</a:t>
            </a:r>
            <a:endParaRPr lang="en-US" dirty="0"/>
          </a:p>
        </p:txBody>
      </p:sp>
    </p:spTree>
    <p:extLst>
      <p:ext uri="{BB962C8B-B14F-4D97-AF65-F5344CB8AC3E}">
        <p14:creationId xmlns:p14="http://schemas.microsoft.com/office/powerpoint/2010/main" val="1166069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1524006"/>
            <a:ext cx="7112000" cy="4602163"/>
          </a:xfrm>
        </p:spPr>
        <p:txBody>
          <a:bodyPr/>
          <a:lstStyle>
            <a:lvl1pPr>
              <a:defRPr sz="2400"/>
            </a:lvl1pPr>
            <a:lvl2pPr>
              <a:defRPr sz="2000"/>
            </a:lvl2pPr>
            <a:lvl3pPr>
              <a:defRPr sz="20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24822" y="1524005"/>
            <a:ext cx="3807887" cy="4602165"/>
          </a:xfrm>
        </p:spPr>
        <p:txBody>
          <a:bodyPr/>
          <a:lstStyle>
            <a:lvl1pPr marL="0" indent="0">
              <a:lnSpc>
                <a:spcPts val="16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itle 13"/>
          <p:cNvSpPr>
            <a:spLocks noGrp="1"/>
          </p:cNvSpPr>
          <p:nvPr>
            <p:ph type="title"/>
          </p:nvPr>
        </p:nvSpPr>
        <p:spPr/>
        <p:txBody>
          <a:bodyPr/>
          <a:lstStyle/>
          <a:p>
            <a:r>
              <a:rPr lang="en-US" smtClean="0"/>
              <a:t>Click to edit Master title style</a:t>
            </a:r>
            <a:endParaRPr lang="en-US"/>
          </a:p>
        </p:txBody>
      </p:sp>
      <p:sp>
        <p:nvSpPr>
          <p:cNvPr id="15" name="Text Placeholder 10"/>
          <p:cNvSpPr>
            <a:spLocks noGrp="1"/>
          </p:cNvSpPr>
          <p:nvPr>
            <p:ph type="body" sz="quarter" idx="13"/>
          </p:nvPr>
        </p:nvSpPr>
        <p:spPr>
          <a:xfrm>
            <a:off x="711200" y="914400"/>
            <a:ext cx="11001600" cy="457200"/>
          </a:xfrm>
        </p:spPr>
        <p:txBody>
          <a:bodyPr>
            <a:normAutofit/>
          </a:bodyPr>
          <a:lstStyle>
            <a:lvl1pPr>
              <a:buFontTx/>
              <a:buNone/>
              <a:defRPr sz="2400"/>
            </a:lvl1pPr>
          </a:lstStyle>
          <a:p>
            <a:pPr lvl="0"/>
            <a:r>
              <a:rPr lang="en-US" smtClean="0"/>
              <a:t>Click to edit Master text styles</a:t>
            </a:r>
          </a:p>
        </p:txBody>
      </p:sp>
      <p:sp>
        <p:nvSpPr>
          <p:cNvPr id="6" name="Slide Number Placeholder 11"/>
          <p:cNvSpPr>
            <a:spLocks noGrp="1"/>
          </p:cNvSpPr>
          <p:nvPr>
            <p:ph type="sldNum" sz="quarter" idx="14"/>
          </p:nvPr>
        </p:nvSpPr>
        <p:spPr/>
        <p:txBody>
          <a:bodyPr/>
          <a:lstStyle>
            <a:lvl1pPr>
              <a:defRPr/>
            </a:lvl1pPr>
          </a:lstStyle>
          <a:p>
            <a:pPr>
              <a:defRPr/>
            </a:pPr>
            <a:fld id="{25A953A3-9FF1-4CAD-AA1D-A1FE03A68EB4}" type="slidenum">
              <a:rPr lang="en-US">
                <a:solidFill>
                  <a:srgbClr val="FFFFFF"/>
                </a:solidFill>
              </a:rPr>
              <a:pPr>
                <a:defRPr/>
              </a:pPr>
              <a:t>‹#›</a:t>
            </a:fld>
            <a:endParaRPr lang="en-US" dirty="0">
              <a:solidFill>
                <a:srgbClr val="FFFFFF"/>
              </a:solidFill>
            </a:endParaRPr>
          </a:p>
        </p:txBody>
      </p:sp>
      <p:sp>
        <p:nvSpPr>
          <p:cNvPr id="7" name="Footer Placeholder 12"/>
          <p:cNvSpPr>
            <a:spLocks noGrp="1"/>
          </p:cNvSpPr>
          <p:nvPr>
            <p:ph type="ftr" sz="quarter" idx="15"/>
          </p:nvPr>
        </p:nvSpPr>
        <p:spPr>
          <a:xfrm>
            <a:off x="4165600" y="6356383"/>
            <a:ext cx="3860800" cy="365125"/>
          </a:xfrm>
          <a:prstGeom prst="rect">
            <a:avLst/>
          </a:prstGeom>
        </p:spPr>
        <p:txBody>
          <a:bodyPr/>
          <a:lstStyle>
            <a:lvl1pPr>
              <a:defRPr>
                <a:latin typeface="Arial" charset="0"/>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553267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0" name="Content Placeholder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96888"/>
            <a:ext cx="2449902" cy="772320"/>
          </a:xfrm>
          <a:prstGeom prst="rect">
            <a:avLst/>
          </a:prstGeom>
        </p:spPr>
      </p:pic>
      <p:sp>
        <p:nvSpPr>
          <p:cNvPr id="6" name="Slide Number Placeholder 5"/>
          <p:cNvSpPr>
            <a:spLocks noGrp="1"/>
          </p:cNvSpPr>
          <p:nvPr>
            <p:ph type="sldNum" sz="quarter" idx="12"/>
          </p:nvPr>
        </p:nvSpPr>
        <p:spPr>
          <a:xfrm>
            <a:off x="269905" y="6330713"/>
            <a:ext cx="2743200" cy="365125"/>
          </a:xfrm>
        </p:spPr>
        <p:txBody>
          <a:bodyPr/>
          <a:lstStyle>
            <a:lvl1pPr algn="l">
              <a:defRPr/>
            </a:lvl1pPr>
          </a:lstStyle>
          <a:p>
            <a:fld id="{3747F217-B115-4497-915D-C168E94B3E78}" type="slidenum">
              <a:rPr lang="en-US" smtClean="0"/>
              <a:pPr/>
              <a:t>‹#›</a:t>
            </a:fld>
            <a:endParaRPr lang="en-US" dirty="0"/>
          </a:p>
        </p:txBody>
      </p:sp>
      <p:sp>
        <p:nvSpPr>
          <p:cNvPr id="7" name="Title 1"/>
          <p:cNvSpPr>
            <a:spLocks noGrp="1"/>
          </p:cNvSpPr>
          <p:nvPr>
            <p:ph type="title"/>
          </p:nvPr>
        </p:nvSpPr>
        <p:spPr>
          <a:xfrm>
            <a:off x="2449902" y="302787"/>
            <a:ext cx="8477969" cy="816693"/>
          </a:xfrm>
        </p:spPr>
        <p:txBody>
          <a:bodyPr/>
          <a:lstStyle/>
          <a:p>
            <a:r>
              <a:rPr lang="en-US" smtClean="0">
                <a:latin typeface="Gotham Medium" panose="02000603030000020004" pitchFamily="2" charset="0"/>
              </a:rPr>
              <a:t>Click to edit Master title style</a:t>
            </a:r>
            <a:endParaRPr lang="en-US" dirty="0">
              <a:latin typeface="Gotham Medium" panose="02000603030000020004" pitchFamily="2" charset="0"/>
            </a:endParaRPr>
          </a:p>
        </p:txBody>
      </p:sp>
      <p:pic>
        <p:nvPicPr>
          <p:cNvPr id="8" name="Content Placeholder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05505" y="5727940"/>
            <a:ext cx="983675" cy="936640"/>
          </a:xfrm>
          <a:prstGeom prst="rect">
            <a:avLst/>
          </a:prstGeom>
        </p:spPr>
      </p:pic>
      <p:sp>
        <p:nvSpPr>
          <p:cNvPr id="9" name="Content Placeholder 21"/>
          <p:cNvSpPr>
            <a:spLocks noGrp="1"/>
          </p:cNvSpPr>
          <p:nvPr>
            <p:ph idx="1"/>
          </p:nvPr>
        </p:nvSpPr>
        <p:spPr>
          <a:xfrm>
            <a:off x="838200" y="1825625"/>
            <a:ext cx="10089671" cy="4351338"/>
          </a:xfrm>
        </p:spPr>
        <p:txBody>
          <a:bodyPr/>
          <a:lstStyle/>
          <a:p>
            <a:pPr lvl="0"/>
            <a:r>
              <a:rPr lang="en-US" smtClean="0">
                <a:latin typeface="Century Gothic" panose="020B0502020202020204" pitchFamily="34" charset="0"/>
              </a:rPr>
              <a:t>Click to edit Master text styles</a:t>
            </a:r>
          </a:p>
        </p:txBody>
      </p:sp>
    </p:spTree>
    <p:extLst>
      <p:ext uri="{BB962C8B-B14F-4D97-AF65-F5344CB8AC3E}">
        <p14:creationId xmlns:p14="http://schemas.microsoft.com/office/powerpoint/2010/main" val="2170435557"/>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10" name="Content Placeholder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96888"/>
            <a:ext cx="2449902" cy="772320"/>
          </a:xfrm>
          <a:prstGeom prst="rect">
            <a:avLst/>
          </a:prstGeom>
        </p:spPr>
      </p:pic>
      <p:sp>
        <p:nvSpPr>
          <p:cNvPr id="6" name="Slide Number Placeholder 5"/>
          <p:cNvSpPr>
            <a:spLocks noGrp="1"/>
          </p:cNvSpPr>
          <p:nvPr>
            <p:ph type="sldNum" sz="quarter" idx="12"/>
          </p:nvPr>
        </p:nvSpPr>
        <p:spPr>
          <a:xfrm>
            <a:off x="269905" y="6330713"/>
            <a:ext cx="2743200" cy="365125"/>
          </a:xfrm>
        </p:spPr>
        <p:txBody>
          <a:bodyPr/>
          <a:lstStyle>
            <a:lvl1pPr algn="l">
              <a:defRPr/>
            </a:lvl1pPr>
          </a:lstStyle>
          <a:p>
            <a:fld id="{3747F217-B115-4497-915D-C168E94B3E78}" type="slidenum">
              <a:rPr lang="en-US" smtClean="0"/>
              <a:pPr/>
              <a:t>‹#›</a:t>
            </a:fld>
            <a:endParaRPr lang="en-US" dirty="0"/>
          </a:p>
        </p:txBody>
      </p:sp>
      <p:sp>
        <p:nvSpPr>
          <p:cNvPr id="7" name="Title 1"/>
          <p:cNvSpPr>
            <a:spLocks noGrp="1"/>
          </p:cNvSpPr>
          <p:nvPr>
            <p:ph type="title"/>
          </p:nvPr>
        </p:nvSpPr>
        <p:spPr>
          <a:xfrm>
            <a:off x="2449902" y="302787"/>
            <a:ext cx="8477969" cy="816693"/>
          </a:xfrm>
        </p:spPr>
        <p:txBody>
          <a:bodyPr/>
          <a:lstStyle/>
          <a:p>
            <a:r>
              <a:rPr lang="en-US" smtClean="0">
                <a:latin typeface="Gotham Medium" panose="02000603030000020004" pitchFamily="2" charset="0"/>
              </a:rPr>
              <a:t>Click to edit Master title style</a:t>
            </a:r>
            <a:endParaRPr lang="en-US" dirty="0">
              <a:latin typeface="Gotham Medium" panose="02000603030000020004" pitchFamily="2" charset="0"/>
            </a:endParaRPr>
          </a:p>
        </p:txBody>
      </p:sp>
      <p:pic>
        <p:nvPicPr>
          <p:cNvPr id="8" name="Content Placeholder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05505" y="5727940"/>
            <a:ext cx="983675" cy="936640"/>
          </a:xfrm>
          <a:prstGeom prst="rect">
            <a:avLst/>
          </a:prstGeom>
        </p:spPr>
      </p:pic>
      <p:sp>
        <p:nvSpPr>
          <p:cNvPr id="9" name="Content Placeholder 21"/>
          <p:cNvSpPr>
            <a:spLocks noGrp="1"/>
          </p:cNvSpPr>
          <p:nvPr>
            <p:ph idx="1"/>
          </p:nvPr>
        </p:nvSpPr>
        <p:spPr>
          <a:xfrm>
            <a:off x="838200" y="1825625"/>
            <a:ext cx="10089671" cy="4351338"/>
          </a:xfrm>
        </p:spPr>
        <p:txBody>
          <a:bodyPr/>
          <a:lstStyle/>
          <a:p>
            <a:pPr lvl="0"/>
            <a:r>
              <a:rPr lang="en-US" smtClean="0">
                <a:latin typeface="Century Gothic" panose="020B0502020202020204" pitchFamily="34" charset="0"/>
              </a:rPr>
              <a:t>Click to edit Master text styles</a:t>
            </a:r>
          </a:p>
        </p:txBody>
      </p:sp>
    </p:spTree>
    <p:extLst>
      <p:ext uri="{BB962C8B-B14F-4D97-AF65-F5344CB8AC3E}">
        <p14:creationId xmlns:p14="http://schemas.microsoft.com/office/powerpoint/2010/main" val="196863436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a:off x="8023123" y="2"/>
            <a:ext cx="4168876" cy="761998"/>
          </a:xfrm>
          <a:prstGeom prst="rect">
            <a:avLst/>
          </a:prstGeom>
          <a:solidFill>
            <a:srgbClr val="069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38504" y="156809"/>
            <a:ext cx="1198976" cy="416632"/>
          </a:xfrm>
          <a:prstGeom prst="rect">
            <a:avLst/>
          </a:prstGeom>
        </p:spPr>
      </p:pic>
    </p:spTree>
    <p:extLst>
      <p:ext uri="{BB962C8B-B14F-4D97-AF65-F5344CB8AC3E}">
        <p14:creationId xmlns:p14="http://schemas.microsoft.com/office/powerpoint/2010/main" val="137779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8023123" y="2"/>
            <a:ext cx="4168876" cy="761998"/>
          </a:xfrm>
          <a:prstGeom prst="rect">
            <a:avLst/>
          </a:prstGeom>
          <a:solidFill>
            <a:srgbClr val="069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38504" y="156809"/>
            <a:ext cx="1198976" cy="416632"/>
          </a:xfrm>
          <a:prstGeom prst="rect">
            <a:avLst/>
          </a:prstGeom>
        </p:spPr>
      </p:pic>
    </p:spTree>
    <p:extLst>
      <p:ext uri="{BB962C8B-B14F-4D97-AF65-F5344CB8AC3E}">
        <p14:creationId xmlns:p14="http://schemas.microsoft.com/office/powerpoint/2010/main" val="259546303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p:cNvSpPr/>
          <p:nvPr userDrawn="1"/>
        </p:nvSpPr>
        <p:spPr>
          <a:xfrm>
            <a:off x="8023123" y="2"/>
            <a:ext cx="4168876" cy="761998"/>
          </a:xfrm>
          <a:prstGeom prst="rect">
            <a:avLst/>
          </a:prstGeom>
          <a:solidFill>
            <a:srgbClr val="069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38504" y="156809"/>
            <a:ext cx="1198976" cy="416632"/>
          </a:xfrm>
          <a:prstGeom prst="rect">
            <a:avLst/>
          </a:prstGeom>
        </p:spPr>
      </p:pic>
    </p:spTree>
    <p:extLst>
      <p:ext uri="{BB962C8B-B14F-4D97-AF65-F5344CB8AC3E}">
        <p14:creationId xmlns:p14="http://schemas.microsoft.com/office/powerpoint/2010/main" val="7502623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035937-D7B9-446F-A2C6-1E59464F930D}" type="datetimeFigureOut">
              <a:rPr lang="en-US" smtClean="0">
                <a:solidFill>
                  <a:prstClr val="black">
                    <a:tint val="75000"/>
                  </a:prstClr>
                </a:solidFill>
              </a:rPr>
              <a:pPr/>
              <a:t>2/12/2018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CA0EFE4B-1B23-4200-9F3F-0F277FE5C373}" type="slidenum">
              <a:rPr lang="en-US" smtClean="0">
                <a:solidFill>
                  <a:srgbClr val="FFFFFF"/>
                </a:solidFill>
              </a:rPr>
              <a:pPr fontAlgn="base">
                <a:spcBef>
                  <a:spcPct val="0"/>
                </a:spcBef>
                <a:spcAft>
                  <a:spcPct val="0"/>
                </a:spcAft>
                <a:defRPr/>
              </a:pPr>
              <a:t>‹#›</a:t>
            </a:fld>
            <a:endParaRPr lang="en-US" dirty="0">
              <a:solidFill>
                <a:srgbClr val="FFFFFF"/>
              </a:solidFill>
            </a:endParaRPr>
          </a:p>
        </p:txBody>
      </p:sp>
    </p:spTree>
    <p:extLst>
      <p:ext uri="{BB962C8B-B14F-4D97-AF65-F5344CB8AC3E}">
        <p14:creationId xmlns:p14="http://schemas.microsoft.com/office/powerpoint/2010/main" val="68563942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035937-D7B9-446F-A2C6-1E59464F930D}" type="datetimeFigureOut">
              <a:rPr lang="en-US" smtClean="0">
                <a:solidFill>
                  <a:prstClr val="black">
                    <a:tint val="75000"/>
                  </a:prstClr>
                </a:solidFill>
              </a:rPr>
              <a:pPr/>
              <a:t>2/12/2018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2A86249B-166F-4270-92C5-26E1DF5C1226}"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77532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35937-D7B9-446F-A2C6-1E59464F930D}" type="datetimeFigureOut">
              <a:rPr lang="en-US" smtClean="0">
                <a:solidFill>
                  <a:prstClr val="black">
                    <a:tint val="75000"/>
                  </a:prstClr>
                </a:solidFill>
              </a:rPr>
              <a:pPr/>
              <a:t>2/12/2018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1D8BD104-A29F-4308-A111-BF7AA4B3D065}"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40062887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dirty="0">
              <a:solidFill>
                <a:srgbClr val="FFFFFF"/>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dirty="0">
              <a:solidFill>
                <a:srgbClr val="FFFFFF"/>
              </a:solidFill>
            </a:endParaRPr>
          </a:p>
        </p:txBody>
      </p:sp>
      <p:sp>
        <p:nvSpPr>
          <p:cNvPr id="7" name="Slide Number Placeholder 6"/>
          <p:cNvSpPr>
            <a:spLocks noGrp="1"/>
          </p:cNvSpPr>
          <p:nvPr>
            <p:ph type="sldNum" sz="quarter" idx="12"/>
          </p:nvPr>
        </p:nvSpPr>
        <p:spPr/>
        <p:txBody>
          <a:bodyPr/>
          <a:lstStyle/>
          <a:p>
            <a:pPr>
              <a:defRPr/>
            </a:pPr>
            <a:fld id="{FF4A996E-5B66-48D7-9278-5EA7CA2D9FE8}"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7610148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dirty="0">
              <a:solidFill>
                <a:srgbClr val="FFFFFF"/>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dirty="0">
              <a:solidFill>
                <a:srgbClr val="FFFFFF"/>
              </a:solidFill>
            </a:endParaRPr>
          </a:p>
        </p:txBody>
      </p:sp>
      <p:sp>
        <p:nvSpPr>
          <p:cNvPr id="7" name="Slide Number Placeholder 6"/>
          <p:cNvSpPr>
            <a:spLocks noGrp="1"/>
          </p:cNvSpPr>
          <p:nvPr>
            <p:ph type="sldNum" sz="quarter" idx="12"/>
          </p:nvPr>
        </p:nvSpPr>
        <p:spPr/>
        <p:txBody>
          <a:bodyPr/>
          <a:lstStyle/>
          <a:p>
            <a:pPr>
              <a:defRPr/>
            </a:pPr>
            <a:fld id="{33C77875-735D-40CE-BC17-66047D1DEC18}"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35172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6949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35937-D7B9-446F-A2C6-1E59464F930D}" type="datetimeFigureOut">
              <a:rPr lang="en-US" smtClean="0">
                <a:solidFill>
                  <a:prstClr val="black">
                    <a:tint val="75000"/>
                  </a:prstClr>
                </a:solidFill>
              </a:rPr>
              <a:pPr/>
              <a:t>2/12/2018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CA0EFE4B-1B23-4200-9F3F-0F277FE5C373}" type="slidenum">
              <a:rPr lang="en-US" smtClean="0">
                <a:solidFill>
                  <a:srgbClr val="FFFFFF"/>
                </a:solidFill>
              </a:rPr>
              <a:pPr fontAlgn="base">
                <a:spcBef>
                  <a:spcPct val="0"/>
                </a:spcBef>
                <a:spcAft>
                  <a:spcPct val="0"/>
                </a:spcAft>
                <a:defRPr/>
              </a:pPr>
              <a:t>‹#›</a:t>
            </a:fld>
            <a:endParaRPr lang="en-US" dirty="0">
              <a:solidFill>
                <a:srgbClr val="FFFFFF"/>
              </a:solidFill>
            </a:endParaRPr>
          </a:p>
        </p:txBody>
      </p:sp>
    </p:spTree>
    <p:extLst>
      <p:ext uri="{BB962C8B-B14F-4D97-AF65-F5344CB8AC3E}">
        <p14:creationId xmlns:p14="http://schemas.microsoft.com/office/powerpoint/2010/main" val="1905270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98437" y="997248"/>
            <a:ext cx="2732565" cy="94953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139" y="2986392"/>
            <a:ext cx="5968228" cy="2075584"/>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10471" y="5987125"/>
            <a:ext cx="1754262" cy="501217"/>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25212" y="5953126"/>
            <a:ext cx="2561408" cy="551732"/>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15428" y="5993635"/>
            <a:ext cx="1348175" cy="448440"/>
          </a:xfrm>
          <a:prstGeom prst="rect">
            <a:avLst/>
          </a:prstGeom>
        </p:spPr>
      </p:pic>
    </p:spTree>
    <p:extLst>
      <p:ext uri="{BB962C8B-B14F-4D97-AF65-F5344CB8AC3E}">
        <p14:creationId xmlns:p14="http://schemas.microsoft.com/office/powerpoint/2010/main" val="322393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10"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700213"/>
            <a:ext cx="10090150" cy="4351337"/>
          </a:xfrm>
        </p:spPr>
        <p:txBody>
          <a:bodyPr>
            <a:normAutofit/>
          </a:bodyPr>
          <a:lstStyle/>
          <a:p>
            <a:r>
              <a:rPr lang="en-US" dirty="0">
                <a:solidFill>
                  <a:schemeClr val="bg1"/>
                </a:solidFill>
              </a:rPr>
              <a:t>The Texas Collaborative for Healthy Mothers and Babies (TCHMB) is a multidisciplinary network made up of over 150 health professionals throughout the state.   Funded by the Texas Department of State Health Services.</a:t>
            </a:r>
          </a:p>
          <a:p>
            <a:r>
              <a:rPr lang="en-US" dirty="0">
                <a:solidFill>
                  <a:schemeClr val="bg1"/>
                </a:solidFill>
              </a:rPr>
              <a:t>The mission is to:</a:t>
            </a:r>
          </a:p>
          <a:p>
            <a:pPr lvl="1"/>
            <a:r>
              <a:rPr lang="en-US" dirty="0">
                <a:solidFill>
                  <a:schemeClr val="bg1"/>
                </a:solidFill>
              </a:rPr>
              <a:t>Advance health care quality and patient safety for all Texas mothers and babies, through the collaboration of health and community stakeholders</a:t>
            </a:r>
          </a:p>
          <a:p>
            <a:pPr lvl="1"/>
            <a:r>
              <a:rPr lang="en-US" dirty="0">
                <a:solidFill>
                  <a:schemeClr val="bg1"/>
                </a:solidFill>
              </a:rPr>
              <a:t>Develop joint quality improvement (QI) initiatives, advance data-driven best practices, and promote education and training. </a:t>
            </a:r>
          </a:p>
        </p:txBody>
      </p:sp>
      <p:sp>
        <p:nvSpPr>
          <p:cNvPr id="6" name="Title 1"/>
          <p:cNvSpPr txBox="1">
            <a:spLocks/>
          </p:cNvSpPr>
          <p:nvPr/>
        </p:nvSpPr>
        <p:spPr>
          <a:xfrm>
            <a:off x="230051" y="181791"/>
            <a:ext cx="6594856" cy="132556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bg1"/>
                </a:solidFill>
                <a:effectLst/>
                <a:uLnTx/>
                <a:uFillTx/>
                <a:latin typeface="Calibri" panose="020F0502020204030204"/>
                <a:ea typeface="+mj-ea"/>
                <a:cs typeface="+mj-cs"/>
              </a:rPr>
              <a:t>Texas Collaborative for Healthy Mothers and Babies</a:t>
            </a:r>
            <a:endParaRPr kumimoji="0" lang="en-US" sz="4000" b="0" i="0" u="none" strike="noStrike" kern="1200" cap="none" spc="0" normalizeH="0" baseline="0" noProof="0" dirty="0">
              <a:ln>
                <a:noFill/>
              </a:ln>
              <a:solidFill>
                <a:schemeClr val="bg1"/>
              </a:solidFill>
              <a:effectLst/>
              <a:uLnTx/>
              <a:uFillTx/>
              <a:latin typeface="Calibri" panose="020F0502020204030204"/>
              <a:ea typeface="+mj-ea"/>
              <a:cs typeface="+mj-cs"/>
            </a:endParaRPr>
          </a:p>
        </p:txBody>
      </p:sp>
    </p:spTree>
    <p:extLst>
      <p:ext uri="{BB962C8B-B14F-4D97-AF65-F5344CB8AC3E}">
        <p14:creationId xmlns:p14="http://schemas.microsoft.com/office/powerpoint/2010/main" val="4270307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82600" y="309469"/>
            <a:ext cx="4719814" cy="132556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Calibri" panose="020F0502020204030204"/>
                <a:ea typeface="+mj-ea"/>
                <a:cs typeface="+mj-cs"/>
              </a:rPr>
              <a:t>TCHMB Goals</a:t>
            </a:r>
          </a:p>
        </p:txBody>
      </p:sp>
      <p:sp>
        <p:nvSpPr>
          <p:cNvPr id="7" name="TextBox 6"/>
          <p:cNvSpPr txBox="1"/>
          <p:nvPr/>
        </p:nvSpPr>
        <p:spPr>
          <a:xfrm>
            <a:off x="482600" y="1815826"/>
            <a:ext cx="10358555" cy="3103414"/>
          </a:xfrm>
          <a:prstGeom prst="rect">
            <a:avLst/>
          </a:prstGeom>
          <a:noFill/>
        </p:spPr>
        <p:txBody>
          <a:bodyPr wrap="square" rtlCol="0" anchor="b">
            <a:spAutoFit/>
          </a:bodyPr>
          <a:lstStyle/>
          <a:p>
            <a:pPr marL="342900" marR="0" lvl="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chemeClr val="bg1"/>
                </a:solidFill>
                <a:effectLst/>
                <a:uLnTx/>
                <a:uFillTx/>
                <a:latin typeface="Calibri Light" panose="020F0302020204030204"/>
                <a:ea typeface="+mn-ea"/>
                <a:cs typeface="+mn-cs"/>
              </a:rPr>
              <a:t>Reducing preterm birth and infant mortality</a:t>
            </a:r>
          </a:p>
          <a:p>
            <a:pPr marL="342900" marR="0" lvl="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chemeClr val="bg1"/>
                </a:solidFill>
                <a:effectLst/>
                <a:uLnTx/>
                <a:uFillTx/>
                <a:latin typeface="Calibri Light" panose="020F0302020204030204"/>
                <a:ea typeface="+mn-ea"/>
                <a:cs typeface="+mn-cs"/>
              </a:rPr>
              <a:t>Reducing disparities in the health outcomes of mothers and babies</a:t>
            </a:r>
          </a:p>
          <a:p>
            <a:pPr marL="342900" marR="0" lvl="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chemeClr val="bg1"/>
                </a:solidFill>
                <a:effectLst/>
                <a:uLnTx/>
                <a:uFillTx/>
                <a:latin typeface="Calibri Light" panose="020F0302020204030204"/>
                <a:ea typeface="+mn-ea"/>
                <a:cs typeface="+mn-cs"/>
              </a:rPr>
              <a:t>Reduce maternal mortality and severe maternal morbidity</a:t>
            </a:r>
          </a:p>
          <a:p>
            <a:pPr marL="342900" marR="0" lvl="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chemeClr val="bg1"/>
                </a:solidFill>
                <a:effectLst/>
                <a:uLnTx/>
                <a:uFillTx/>
                <a:latin typeface="Calibri Light" panose="020F0302020204030204"/>
                <a:ea typeface="+mn-ea"/>
                <a:cs typeface="+mn-cs"/>
              </a:rPr>
              <a:t>Improve the health outcomes of mothers and babies</a:t>
            </a:r>
          </a:p>
          <a:p>
            <a:pPr marL="342900" marR="0" lvl="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chemeClr val="bg1"/>
                </a:solidFill>
                <a:effectLst/>
                <a:uLnTx/>
                <a:uFillTx/>
                <a:latin typeface="Calibri Light" panose="020F0302020204030204"/>
                <a:ea typeface="+mn-ea"/>
                <a:cs typeface="+mn-cs"/>
              </a:rPr>
              <a:t>Increase the involvement of fathers / families</a:t>
            </a:r>
          </a:p>
          <a:p>
            <a:pPr marL="342900" marR="0" lvl="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chemeClr val="bg1"/>
                </a:solidFill>
                <a:effectLst/>
                <a:uLnTx/>
                <a:uFillTx/>
                <a:latin typeface="Calibri Light" panose="020F0302020204030204"/>
                <a:ea typeface="+mn-ea"/>
                <a:cs typeface="+mn-cs"/>
              </a:rPr>
              <a:t>Improve women’s health throughout the </a:t>
            </a:r>
            <a:br>
              <a:rPr kumimoji="0" lang="en-US" sz="2200" b="0" i="0" u="none" strike="noStrike" kern="1200" cap="none" spc="0" normalizeH="0" baseline="0" noProof="0" dirty="0">
                <a:ln>
                  <a:noFill/>
                </a:ln>
                <a:solidFill>
                  <a:schemeClr val="bg1"/>
                </a:solidFill>
                <a:effectLst/>
                <a:uLnTx/>
                <a:uFillTx/>
                <a:latin typeface="Calibri Light" panose="020F0302020204030204"/>
                <a:ea typeface="+mn-ea"/>
                <a:cs typeface="+mn-cs"/>
              </a:rPr>
            </a:br>
            <a:r>
              <a:rPr kumimoji="0" lang="en-US" sz="2200" b="0" i="0" u="none" strike="noStrike" kern="1200" cap="none" spc="0" normalizeH="0" baseline="0" noProof="0" dirty="0" smtClean="0">
                <a:ln>
                  <a:noFill/>
                </a:ln>
                <a:solidFill>
                  <a:schemeClr val="bg1"/>
                </a:solidFill>
                <a:effectLst/>
                <a:uLnTx/>
                <a:uFillTx/>
                <a:latin typeface="Calibri Light" panose="020F0302020204030204"/>
                <a:ea typeface="+mn-ea"/>
                <a:cs typeface="+mn-cs"/>
              </a:rPr>
              <a:t>life </a:t>
            </a:r>
            <a:r>
              <a:rPr kumimoji="0" lang="en-US" sz="2200" b="0" i="0" u="none" strike="noStrike" kern="1200" cap="none" spc="0" normalizeH="0" baseline="0" noProof="0" dirty="0">
                <a:ln>
                  <a:noFill/>
                </a:ln>
                <a:solidFill>
                  <a:schemeClr val="bg1"/>
                </a:solidFill>
                <a:effectLst/>
                <a:uLnTx/>
                <a:uFillTx/>
                <a:latin typeface="Calibri Light" panose="020F0302020204030204"/>
                <a:ea typeface="+mn-ea"/>
                <a:cs typeface="+mn-cs"/>
              </a:rPr>
              <a:t>cycle</a:t>
            </a:r>
          </a:p>
        </p:txBody>
      </p:sp>
    </p:spTree>
    <p:extLst>
      <p:ext uri="{BB962C8B-B14F-4D97-AF65-F5344CB8AC3E}">
        <p14:creationId xmlns:p14="http://schemas.microsoft.com/office/powerpoint/2010/main" val="3567141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82600" y="171039"/>
            <a:ext cx="4719814" cy="132556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Calibri" panose="020F0502020204030204"/>
                <a:ea typeface="+mj-ea"/>
                <a:cs typeface="+mj-cs"/>
              </a:rPr>
              <a:t>TCHMB Executive Committee</a:t>
            </a:r>
          </a:p>
        </p:txBody>
      </p:sp>
      <p:sp>
        <p:nvSpPr>
          <p:cNvPr id="7" name="TextBox 6"/>
          <p:cNvSpPr txBox="1"/>
          <p:nvPr/>
        </p:nvSpPr>
        <p:spPr>
          <a:xfrm>
            <a:off x="482600" y="1251337"/>
            <a:ext cx="10078720" cy="5606663"/>
          </a:xfrm>
          <a:prstGeom prst="rect">
            <a:avLst/>
          </a:prstGeom>
          <a:noFill/>
        </p:spPr>
        <p:txBody>
          <a:bodyPr wrap="square" numCol="2" spcCol="274320" rtlCol="0" anchor="b">
            <a:spAutoFit/>
          </a:bodyPr>
          <a:lstStyle/>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b="0" i="0" u="none" strike="noStrike" kern="1200" cap="none" spc="0" normalizeH="0" baseline="0" noProof="0" dirty="0">
                <a:ln>
                  <a:noFill/>
                </a:ln>
                <a:solidFill>
                  <a:schemeClr val="bg1"/>
                </a:solidFill>
                <a:effectLst/>
                <a:uLnTx/>
                <a:uFillTx/>
                <a:latin typeface="Calibri" panose="020F0502020204030204"/>
              </a:rPr>
              <a:t>George </a:t>
            </a:r>
            <a:r>
              <a:rPr kumimoji="0" lang="en-US" b="0" i="0" u="none" strike="noStrike" kern="1200" cap="none" spc="0" normalizeH="0" baseline="0" noProof="0" dirty="0" err="1">
                <a:ln>
                  <a:noFill/>
                </a:ln>
                <a:solidFill>
                  <a:schemeClr val="bg1"/>
                </a:solidFill>
                <a:effectLst/>
                <a:uLnTx/>
                <a:uFillTx/>
                <a:latin typeface="Calibri" panose="020F0502020204030204"/>
              </a:rPr>
              <a:t>Saade</a:t>
            </a:r>
            <a:r>
              <a:rPr kumimoji="0" lang="en-US" b="0" i="0" u="none" strike="noStrike" kern="1200" cap="none" spc="0" normalizeH="0" baseline="0" noProof="0" dirty="0">
                <a:ln>
                  <a:noFill/>
                </a:ln>
                <a:solidFill>
                  <a:schemeClr val="bg1"/>
                </a:solidFill>
                <a:effectLst/>
                <a:uLnTx/>
                <a:uFillTx/>
                <a:latin typeface="Calibri Light" panose="020F0302020204030204"/>
              </a:rPr>
              <a:t>, MD – </a:t>
            </a:r>
            <a:r>
              <a:rPr kumimoji="0" lang="en-US" b="0" i="0" u="none" strike="noStrike" kern="1200" cap="none" spc="0" normalizeH="0" baseline="0" noProof="0" dirty="0" smtClean="0">
                <a:ln>
                  <a:noFill/>
                </a:ln>
                <a:solidFill>
                  <a:schemeClr val="bg1"/>
                </a:solidFill>
                <a:effectLst/>
                <a:uLnTx/>
                <a:uFillTx/>
                <a:latin typeface="Calibri Light" panose="020F0302020204030204"/>
              </a:rPr>
              <a:t>UT Medical Branch</a:t>
            </a:r>
            <a:endParaRPr kumimoji="0" lang="en-US" b="0" i="0" u="none" strike="noStrike" kern="1200" cap="none" spc="0" normalizeH="0" baseline="0" noProof="0" dirty="0">
              <a:ln>
                <a:noFill/>
              </a:ln>
              <a:solidFill>
                <a:schemeClr val="bg1"/>
              </a:solidFill>
              <a:effectLst/>
              <a:uLnTx/>
              <a:uFillTx/>
              <a:latin typeface="Calibri Light" panose="020F0302020204030204"/>
            </a:endParaRP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b="0" i="0" u="none" strike="noStrike" kern="1200" cap="none" spc="0" normalizeH="0" baseline="0" noProof="0" dirty="0">
                <a:ln>
                  <a:noFill/>
                </a:ln>
                <a:solidFill>
                  <a:schemeClr val="bg1"/>
                </a:solidFill>
                <a:effectLst/>
                <a:uLnTx/>
                <a:uFillTx/>
                <a:latin typeface="Calibri" panose="020F0502020204030204"/>
              </a:rPr>
              <a:t>Michael Speer</a:t>
            </a:r>
            <a:r>
              <a:rPr kumimoji="0" lang="en-US" b="0" i="0" u="none" strike="noStrike" kern="1200" cap="none" spc="0" normalizeH="0" baseline="0" noProof="0" dirty="0">
                <a:ln>
                  <a:noFill/>
                </a:ln>
                <a:solidFill>
                  <a:schemeClr val="bg1"/>
                </a:solidFill>
                <a:effectLst/>
                <a:uLnTx/>
                <a:uFillTx/>
                <a:latin typeface="Calibri Light" panose="020F0302020204030204"/>
              </a:rPr>
              <a:t>, MD – Baylor College of Medicine (BCM)</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b="0" i="0" u="none" strike="noStrike" kern="1200" cap="none" spc="0" normalizeH="0" baseline="0" noProof="0" dirty="0">
                <a:ln>
                  <a:noFill/>
                </a:ln>
                <a:solidFill>
                  <a:schemeClr val="bg1"/>
                </a:solidFill>
                <a:effectLst/>
                <a:uLnTx/>
                <a:uFillTx/>
                <a:latin typeface="Calibri" panose="020F0502020204030204"/>
              </a:rPr>
              <a:t>Christina Davidson</a:t>
            </a:r>
            <a:r>
              <a:rPr kumimoji="0" lang="en-US" b="0" i="0" u="none" strike="noStrike" kern="1200" cap="none" spc="0" normalizeH="0" baseline="0" noProof="0" dirty="0">
                <a:ln>
                  <a:noFill/>
                </a:ln>
                <a:solidFill>
                  <a:schemeClr val="bg1"/>
                </a:solidFill>
                <a:effectLst/>
                <a:uLnTx/>
                <a:uFillTx/>
                <a:latin typeface="Calibri Light" panose="020F0302020204030204"/>
              </a:rPr>
              <a:t>, MD – BCM</a:t>
            </a:r>
          </a:p>
          <a:p>
            <a:pPr marL="0" marR="0" lvl="0" indent="0" algn="l" defTabSz="914400" rtl="0" eaLnBrk="1" fontAlgn="auto" latinLnBrk="0" hangingPunct="1">
              <a:lnSpc>
                <a:spcPct val="100000"/>
              </a:lnSpc>
              <a:spcBef>
                <a:spcPts val="1000"/>
              </a:spcBef>
              <a:spcAft>
                <a:spcPts val="0"/>
              </a:spcAft>
              <a:buClrTx/>
              <a:buSzTx/>
              <a:buFontTx/>
              <a:buNone/>
              <a:tabLst/>
              <a:defRPr/>
            </a:pPr>
            <a:r>
              <a:rPr lang="en-US" dirty="0" smtClean="0">
                <a:solidFill>
                  <a:schemeClr val="bg1"/>
                </a:solidFill>
                <a:latin typeface="Calibri" panose="020F0502020204030204"/>
              </a:rPr>
              <a:t>Catherine </a:t>
            </a:r>
            <a:r>
              <a:rPr lang="en-US" dirty="0">
                <a:solidFill>
                  <a:schemeClr val="bg1"/>
                </a:solidFill>
                <a:latin typeface="Calibri" panose="020F0502020204030204"/>
              </a:rPr>
              <a:t>Eppes</a:t>
            </a:r>
            <a:r>
              <a:rPr lang="en-US" dirty="0" smtClean="0">
                <a:solidFill>
                  <a:schemeClr val="bg1"/>
                </a:solidFill>
                <a:latin typeface="Calibri Light" panose="020F0302020204030204"/>
              </a:rPr>
              <a:t>, MD, MPH - BCM</a:t>
            </a:r>
            <a:endParaRPr kumimoji="0" lang="en-US" b="0" i="0" u="none" strike="noStrike" kern="1200" cap="none" spc="0" normalizeH="0" baseline="0" noProof="0" dirty="0">
              <a:ln>
                <a:noFill/>
              </a:ln>
              <a:solidFill>
                <a:schemeClr val="bg1"/>
              </a:solidFill>
              <a:effectLst/>
              <a:uLnTx/>
              <a:uFillTx/>
              <a:latin typeface="Calibri Light" panose="020F0302020204030204"/>
            </a:endParaRP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b="0" i="0" u="none" strike="noStrike" kern="1200" cap="none" spc="0" normalizeH="0" baseline="0" noProof="0" dirty="0" err="1">
                <a:ln>
                  <a:noFill/>
                </a:ln>
                <a:solidFill>
                  <a:schemeClr val="bg1"/>
                </a:solidFill>
                <a:effectLst/>
                <a:uLnTx/>
                <a:uFillTx/>
                <a:latin typeface="Calibri" panose="020F0502020204030204"/>
              </a:rPr>
              <a:t>Tamela</a:t>
            </a:r>
            <a:r>
              <a:rPr kumimoji="0" lang="en-US" b="0" i="0" u="none" strike="noStrike" kern="1200" cap="none" spc="0" normalizeH="0" baseline="0" noProof="0" dirty="0">
                <a:ln>
                  <a:noFill/>
                </a:ln>
                <a:solidFill>
                  <a:schemeClr val="bg1"/>
                </a:solidFill>
                <a:effectLst/>
                <a:uLnTx/>
                <a:uFillTx/>
                <a:latin typeface="Calibri" panose="020F0502020204030204"/>
              </a:rPr>
              <a:t> Griffin </a:t>
            </a:r>
            <a:r>
              <a:rPr kumimoji="0" lang="en-US" b="0" i="0" u="none" strike="noStrike" kern="1200" cap="none" spc="0" normalizeH="0" baseline="0" noProof="0" dirty="0">
                <a:ln>
                  <a:noFill/>
                </a:ln>
                <a:solidFill>
                  <a:schemeClr val="bg1"/>
                </a:solidFill>
                <a:effectLst/>
                <a:uLnTx/>
                <a:uFillTx/>
                <a:latin typeface="Calibri Light" panose="020F0302020204030204"/>
              </a:rPr>
              <a:t>– Texas Health and Human Services </a:t>
            </a:r>
            <a:r>
              <a:rPr kumimoji="0" lang="en-US" b="0" i="0" u="none" strike="noStrike" kern="1200" cap="none" spc="0" normalizeH="0" baseline="0" noProof="0" dirty="0" smtClean="0">
                <a:ln>
                  <a:noFill/>
                </a:ln>
                <a:solidFill>
                  <a:schemeClr val="bg1"/>
                </a:solidFill>
                <a:effectLst/>
                <a:uLnTx/>
                <a:uFillTx/>
                <a:latin typeface="Calibri Light" panose="020F0302020204030204"/>
              </a:rPr>
              <a:t>Commission</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b="0" i="0" u="none" strike="noStrike" kern="1200" cap="none" spc="0" normalizeH="0" baseline="0" noProof="0" dirty="0" err="1">
                <a:ln>
                  <a:noFill/>
                </a:ln>
                <a:solidFill>
                  <a:schemeClr val="bg1"/>
                </a:solidFill>
                <a:effectLst/>
                <a:uLnTx/>
                <a:uFillTx/>
                <a:latin typeface="Calibri" panose="020F0502020204030204"/>
              </a:rPr>
              <a:t>Charleta</a:t>
            </a:r>
            <a:r>
              <a:rPr kumimoji="0" lang="en-US" b="0" i="0" u="none" strike="noStrike" kern="1200" cap="none" spc="0" normalizeH="0" baseline="0" noProof="0" dirty="0">
                <a:ln>
                  <a:noFill/>
                </a:ln>
                <a:solidFill>
                  <a:schemeClr val="bg1"/>
                </a:solidFill>
                <a:effectLst/>
                <a:uLnTx/>
                <a:uFillTx/>
                <a:latin typeface="Calibri" panose="020F0502020204030204"/>
              </a:rPr>
              <a:t> Guillory</a:t>
            </a:r>
            <a:r>
              <a:rPr kumimoji="0" lang="en-US" b="0" i="0" u="none" strike="noStrike" kern="1200" cap="none" spc="0" normalizeH="0" baseline="0" noProof="0" dirty="0">
                <a:ln>
                  <a:noFill/>
                </a:ln>
                <a:solidFill>
                  <a:schemeClr val="bg1"/>
                </a:solidFill>
                <a:effectLst/>
                <a:uLnTx/>
                <a:uFillTx/>
                <a:latin typeface="Calibri Light" panose="020F0302020204030204"/>
              </a:rPr>
              <a:t>, MD, MPH – </a:t>
            </a:r>
            <a:r>
              <a:rPr kumimoji="0" lang="en-US" b="0" i="0" u="none" strike="noStrike" kern="1200" cap="none" spc="0" normalizeH="0" baseline="0" noProof="0" dirty="0" smtClean="0">
                <a:ln>
                  <a:noFill/>
                </a:ln>
                <a:solidFill>
                  <a:schemeClr val="bg1"/>
                </a:solidFill>
                <a:effectLst/>
                <a:uLnTx/>
                <a:uFillTx/>
                <a:latin typeface="Calibri Light" panose="020F0302020204030204"/>
              </a:rPr>
              <a:t>BCM</a:t>
            </a:r>
          </a:p>
          <a:p>
            <a:pPr marL="0" marR="0" lvl="0" indent="0" algn="l" defTabSz="914400" rtl="0" eaLnBrk="1" fontAlgn="auto" latinLnBrk="0" hangingPunct="1">
              <a:lnSpc>
                <a:spcPct val="100000"/>
              </a:lnSpc>
              <a:spcBef>
                <a:spcPts val="1000"/>
              </a:spcBef>
              <a:spcAft>
                <a:spcPts val="0"/>
              </a:spcAft>
              <a:buClrTx/>
              <a:buSzTx/>
              <a:buFontTx/>
              <a:buNone/>
              <a:tabLst/>
              <a:defRPr/>
            </a:pPr>
            <a:r>
              <a:rPr lang="en-US" dirty="0" smtClean="0">
                <a:solidFill>
                  <a:schemeClr val="bg1"/>
                </a:solidFill>
                <a:latin typeface="Calibri Light" panose="020F0302020204030204"/>
              </a:rPr>
              <a:t>Manda Hall, MD, Texas Department of State Health Services</a:t>
            </a:r>
            <a:endParaRPr kumimoji="0" lang="en-US" b="0" i="0" u="none" strike="noStrike" kern="1200" cap="none" spc="0" normalizeH="0" baseline="0" noProof="0" dirty="0">
              <a:ln>
                <a:noFill/>
              </a:ln>
              <a:solidFill>
                <a:schemeClr val="bg1"/>
              </a:solidFill>
              <a:effectLst/>
              <a:uLnTx/>
              <a:uFillTx/>
              <a:latin typeface="Calibri Light" panose="020F0302020204030204"/>
            </a:endParaRP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b="0" i="0" u="none" strike="noStrike" kern="1200" cap="none" spc="0" normalizeH="0" baseline="0" noProof="0" dirty="0">
                <a:ln>
                  <a:noFill/>
                </a:ln>
                <a:solidFill>
                  <a:schemeClr val="bg1"/>
                </a:solidFill>
                <a:effectLst/>
                <a:uLnTx/>
                <a:uFillTx/>
                <a:latin typeface="Calibri" panose="020F0502020204030204"/>
              </a:rPr>
              <a:t>Moss Hampton</a:t>
            </a:r>
            <a:r>
              <a:rPr kumimoji="0" lang="en-US" b="0" i="0" u="none" strike="noStrike" kern="1200" cap="none" spc="0" normalizeH="0" baseline="0" noProof="0" dirty="0">
                <a:ln>
                  <a:noFill/>
                </a:ln>
                <a:solidFill>
                  <a:schemeClr val="bg1"/>
                </a:solidFill>
                <a:effectLst/>
                <a:uLnTx/>
                <a:uFillTx/>
                <a:latin typeface="Calibri Light" panose="020F0302020204030204"/>
              </a:rPr>
              <a:t>, MD – Texas Tech University Health Sciences </a:t>
            </a:r>
            <a:endParaRPr kumimoji="0" lang="en-US" b="0" i="0" u="none" strike="noStrike" kern="1200" cap="none" spc="0" normalizeH="0" baseline="0" noProof="0" dirty="0" smtClean="0">
              <a:ln>
                <a:noFill/>
              </a:ln>
              <a:solidFill>
                <a:schemeClr val="bg1"/>
              </a:solidFill>
              <a:effectLst/>
              <a:uLnTx/>
              <a:uFillTx/>
              <a:latin typeface="Calibri Light" panose="020F0302020204030204"/>
            </a:endParaRPr>
          </a:p>
          <a:p>
            <a:pPr marL="0" marR="0" lvl="0" indent="0" algn="l" defTabSz="914400" rtl="0" eaLnBrk="1" fontAlgn="auto" latinLnBrk="0" hangingPunct="1">
              <a:lnSpc>
                <a:spcPct val="100000"/>
              </a:lnSpc>
              <a:spcBef>
                <a:spcPts val="1000"/>
              </a:spcBef>
              <a:spcAft>
                <a:spcPts val="0"/>
              </a:spcAft>
              <a:buClrTx/>
              <a:buSzTx/>
              <a:buFontTx/>
              <a:buNone/>
              <a:tabLst/>
              <a:defRPr/>
            </a:pPr>
            <a:r>
              <a:rPr lang="en-US" dirty="0" smtClean="0">
                <a:solidFill>
                  <a:schemeClr val="bg1"/>
                </a:solidFill>
                <a:latin typeface="Calibri" panose="020F0502020204030204"/>
              </a:rPr>
              <a:t>June </a:t>
            </a:r>
            <a:r>
              <a:rPr lang="en-US" dirty="0">
                <a:solidFill>
                  <a:schemeClr val="bg1"/>
                </a:solidFill>
                <a:latin typeface="Calibri" panose="020F0502020204030204"/>
              </a:rPr>
              <a:t>Hanke</a:t>
            </a:r>
            <a:r>
              <a:rPr lang="en-US" dirty="0" smtClean="0">
                <a:solidFill>
                  <a:schemeClr val="bg1"/>
                </a:solidFill>
                <a:latin typeface="Calibri Light" panose="020F0302020204030204"/>
              </a:rPr>
              <a:t>, RN, MSN, MPH – Harris Health System</a:t>
            </a:r>
          </a:p>
          <a:p>
            <a:pPr marL="0" marR="0" lvl="0" indent="0" algn="l" defTabSz="914400" rtl="0" eaLnBrk="1" fontAlgn="auto" latinLnBrk="0" hangingPunct="1">
              <a:lnSpc>
                <a:spcPct val="100000"/>
              </a:lnSpc>
              <a:spcBef>
                <a:spcPts val="1000"/>
              </a:spcBef>
              <a:spcAft>
                <a:spcPts val="0"/>
              </a:spcAft>
              <a:buClrTx/>
              <a:buSzTx/>
              <a:buFontTx/>
              <a:buNone/>
              <a:tabLst/>
              <a:defRPr/>
            </a:pPr>
            <a:r>
              <a:rPr lang="en-US" dirty="0">
                <a:solidFill>
                  <a:schemeClr val="bg1"/>
                </a:solidFill>
                <a:latin typeface="Calibri" panose="020F0502020204030204"/>
              </a:rPr>
              <a:t>Nancy Hurst, PhD </a:t>
            </a:r>
            <a:r>
              <a:rPr kumimoji="0" lang="en-US" i="0" u="none" strike="noStrike" kern="1200" cap="none" spc="0" normalizeH="0" baseline="0" noProof="0" dirty="0" smtClean="0">
                <a:ln>
                  <a:noFill/>
                </a:ln>
                <a:solidFill>
                  <a:schemeClr val="bg1"/>
                </a:solidFill>
                <a:effectLst/>
                <a:uLnTx/>
                <a:uFillTx/>
                <a:latin typeface="Calibri Light" panose="020F0302020204030204"/>
              </a:rPr>
              <a:t>– Texas Children’s Hospital</a:t>
            </a:r>
          </a:p>
          <a:p>
            <a:pPr marL="0" marR="0" lvl="0" indent="0" algn="l" defTabSz="914400" rtl="0" eaLnBrk="1" fontAlgn="auto" latinLnBrk="0" hangingPunct="1">
              <a:lnSpc>
                <a:spcPct val="100000"/>
              </a:lnSpc>
              <a:spcBef>
                <a:spcPts val="1000"/>
              </a:spcBef>
              <a:spcAft>
                <a:spcPts val="0"/>
              </a:spcAft>
              <a:buClrTx/>
              <a:buSzTx/>
              <a:buFontTx/>
              <a:buNone/>
              <a:tabLst/>
              <a:defRPr/>
            </a:pPr>
            <a:endParaRPr lang="en-US" dirty="0" smtClean="0">
              <a:solidFill>
                <a:schemeClr val="bg1"/>
              </a:solidFill>
              <a:latin typeface="Calibri" panose="020F0502020204030204"/>
            </a:endParaRPr>
          </a:p>
          <a:p>
            <a:pPr marL="0" marR="0" lvl="0" indent="0" algn="l" defTabSz="914400" rtl="0" eaLnBrk="1" fontAlgn="auto" latinLnBrk="0" hangingPunct="1">
              <a:lnSpc>
                <a:spcPct val="100000"/>
              </a:lnSpc>
              <a:spcBef>
                <a:spcPts val="1000"/>
              </a:spcBef>
              <a:spcAft>
                <a:spcPts val="0"/>
              </a:spcAft>
              <a:buClrTx/>
              <a:buSzTx/>
              <a:buFontTx/>
              <a:buNone/>
              <a:tabLst/>
              <a:defRPr/>
            </a:pPr>
            <a:r>
              <a:rPr lang="en-US" dirty="0" smtClean="0">
                <a:solidFill>
                  <a:schemeClr val="bg1"/>
                </a:solidFill>
                <a:latin typeface="Calibri" panose="020F0502020204030204"/>
              </a:rPr>
              <a:t>Janet </a:t>
            </a:r>
            <a:r>
              <a:rPr lang="en-US" dirty="0">
                <a:solidFill>
                  <a:schemeClr val="bg1"/>
                </a:solidFill>
                <a:latin typeface="Calibri" panose="020F0502020204030204"/>
              </a:rPr>
              <a:t>Jones, MPH </a:t>
            </a:r>
            <a:r>
              <a:rPr lang="en-US" dirty="0" smtClean="0">
                <a:solidFill>
                  <a:schemeClr val="bg1"/>
                </a:solidFill>
                <a:latin typeface="Calibri Light" panose="020F0302020204030204"/>
              </a:rPr>
              <a:t>– Waco-McLennan Public Health District</a:t>
            </a:r>
            <a:endParaRPr kumimoji="0" lang="en-US" i="0" u="none" strike="noStrike" kern="1200" cap="none" spc="0" normalizeH="0" baseline="0" noProof="0" dirty="0">
              <a:ln>
                <a:noFill/>
              </a:ln>
              <a:solidFill>
                <a:schemeClr val="bg1"/>
              </a:solidFill>
              <a:effectLst/>
              <a:uLnTx/>
              <a:uFillTx/>
              <a:latin typeface="Calibri Light" panose="020F0302020204030204"/>
            </a:endParaRP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i="0" u="none" strike="noStrike" kern="1200" cap="none" spc="0" normalizeH="0" baseline="0" noProof="0" dirty="0">
                <a:ln>
                  <a:noFill/>
                </a:ln>
                <a:solidFill>
                  <a:schemeClr val="bg1"/>
                </a:solidFill>
                <a:effectLst/>
                <a:uLnTx/>
                <a:uFillTx/>
                <a:latin typeface="Calibri" panose="020F0502020204030204"/>
              </a:rPr>
              <a:t>David Lakey</a:t>
            </a:r>
            <a:r>
              <a:rPr kumimoji="0" lang="en-US" i="0" u="none" strike="noStrike" kern="1200" cap="none" spc="0" normalizeH="0" baseline="0" noProof="0" dirty="0">
                <a:ln>
                  <a:noFill/>
                </a:ln>
                <a:solidFill>
                  <a:schemeClr val="bg1"/>
                </a:solidFill>
                <a:effectLst/>
                <a:uLnTx/>
                <a:uFillTx/>
                <a:latin typeface="Calibri Light" panose="020F0302020204030204"/>
              </a:rPr>
              <a:t>, </a:t>
            </a:r>
            <a:r>
              <a:rPr kumimoji="0" lang="en-US" i="0" u="none" strike="noStrike" kern="1200" cap="none" spc="0" normalizeH="0" baseline="0" noProof="0" dirty="0" smtClean="0">
                <a:ln>
                  <a:noFill/>
                </a:ln>
                <a:solidFill>
                  <a:schemeClr val="bg1"/>
                </a:solidFill>
                <a:effectLst/>
                <a:uLnTx/>
                <a:uFillTx/>
                <a:latin typeface="Calibri Light" panose="020F0302020204030204"/>
              </a:rPr>
              <a:t>MD </a:t>
            </a:r>
            <a:r>
              <a:rPr kumimoji="0" lang="en-US" i="0" u="none" strike="noStrike" kern="1200" cap="none" spc="0" normalizeH="0" baseline="0" noProof="0" dirty="0">
                <a:ln>
                  <a:noFill/>
                </a:ln>
                <a:solidFill>
                  <a:schemeClr val="bg1"/>
                </a:solidFill>
                <a:effectLst/>
                <a:uLnTx/>
                <a:uFillTx/>
                <a:latin typeface="Calibri Light" panose="020F0302020204030204"/>
              </a:rPr>
              <a:t>– UT Health </a:t>
            </a:r>
            <a:r>
              <a:rPr kumimoji="0" lang="en-US" i="0" u="none" strike="noStrike" kern="1200" cap="none" spc="0" normalizeH="0" baseline="0" noProof="0" dirty="0" smtClean="0">
                <a:ln>
                  <a:noFill/>
                </a:ln>
                <a:solidFill>
                  <a:schemeClr val="bg1"/>
                </a:solidFill>
                <a:effectLst/>
                <a:uLnTx/>
                <a:uFillTx/>
                <a:latin typeface="Calibri Light" panose="020F0302020204030204"/>
              </a:rPr>
              <a:t>Science Center at Tyler </a:t>
            </a:r>
            <a:r>
              <a:rPr kumimoji="0" lang="en-US" i="0" u="none" strike="noStrike" kern="1200" cap="none" spc="0" normalizeH="0" baseline="0" noProof="0" dirty="0">
                <a:ln>
                  <a:noFill/>
                </a:ln>
                <a:solidFill>
                  <a:schemeClr val="bg1"/>
                </a:solidFill>
                <a:effectLst/>
                <a:uLnTx/>
                <a:uFillTx/>
                <a:latin typeface="Calibri Light" panose="020F0302020204030204"/>
              </a:rPr>
              <a:t>&amp; UT System</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i="0" u="none" strike="noStrike" kern="1200" cap="none" spc="0" normalizeH="0" baseline="0" noProof="0" dirty="0">
                <a:ln>
                  <a:noFill/>
                </a:ln>
                <a:solidFill>
                  <a:schemeClr val="bg1"/>
                </a:solidFill>
                <a:effectLst/>
                <a:uLnTx/>
                <a:uFillTx/>
                <a:latin typeface="Calibri" panose="020F0502020204030204"/>
              </a:rPr>
              <a:t>Sharyn </a:t>
            </a:r>
            <a:r>
              <a:rPr kumimoji="0" lang="en-US" i="0" u="none" strike="noStrike" kern="1200" cap="none" spc="0" normalizeH="0" baseline="0" noProof="0" dirty="0" err="1">
                <a:ln>
                  <a:noFill/>
                </a:ln>
                <a:solidFill>
                  <a:schemeClr val="bg1"/>
                </a:solidFill>
                <a:effectLst/>
                <a:uLnTx/>
                <a:uFillTx/>
                <a:latin typeface="Calibri" panose="020F0502020204030204"/>
              </a:rPr>
              <a:t>Malatok</a:t>
            </a:r>
            <a:r>
              <a:rPr kumimoji="0" lang="en-US" i="0" u="none" strike="noStrike" kern="1200" cap="none" spc="0" normalizeH="0" baseline="0" noProof="0" dirty="0" smtClean="0">
                <a:ln>
                  <a:noFill/>
                </a:ln>
                <a:solidFill>
                  <a:schemeClr val="bg1"/>
                </a:solidFill>
                <a:effectLst/>
                <a:uLnTx/>
                <a:uFillTx/>
                <a:latin typeface="Calibri" panose="020F0502020204030204"/>
              </a:rPr>
              <a:t>, </a:t>
            </a:r>
            <a:r>
              <a:rPr kumimoji="0" lang="en-US" i="0" u="none" strike="noStrike" kern="1200" cap="none" spc="0" normalizeH="0" baseline="0" noProof="0" dirty="0">
                <a:ln>
                  <a:noFill/>
                </a:ln>
                <a:solidFill>
                  <a:schemeClr val="bg1"/>
                </a:solidFill>
                <a:effectLst/>
                <a:uLnTx/>
                <a:uFillTx/>
                <a:latin typeface="Calibri Light" panose="020F0302020204030204"/>
              </a:rPr>
              <a:t>MPA – March of Dimes Region 2 (TX, LA)</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i="0" u="none" strike="noStrike" kern="1200" cap="none" spc="0" normalizeH="0" baseline="0" noProof="0" dirty="0" smtClean="0">
                <a:ln>
                  <a:noFill/>
                </a:ln>
                <a:solidFill>
                  <a:schemeClr val="bg1"/>
                </a:solidFill>
                <a:effectLst/>
                <a:uLnTx/>
                <a:uFillTx/>
                <a:latin typeface="Calibri" panose="020F0502020204030204"/>
              </a:rPr>
              <a:t>Carla </a:t>
            </a:r>
            <a:r>
              <a:rPr kumimoji="0" lang="en-US" i="0" u="none" strike="noStrike" kern="1200" cap="none" spc="0" normalizeH="0" baseline="0" noProof="0" dirty="0" err="1">
                <a:ln>
                  <a:noFill/>
                </a:ln>
                <a:solidFill>
                  <a:schemeClr val="bg1"/>
                </a:solidFill>
                <a:effectLst/>
                <a:uLnTx/>
                <a:uFillTx/>
                <a:latin typeface="Calibri" panose="020F0502020204030204"/>
              </a:rPr>
              <a:t>Ortique</a:t>
            </a:r>
            <a:r>
              <a:rPr kumimoji="0" lang="en-US" i="0" u="none" strike="noStrike" kern="1200" cap="none" spc="0" normalizeH="0" baseline="0" noProof="0" dirty="0">
                <a:ln>
                  <a:noFill/>
                </a:ln>
                <a:solidFill>
                  <a:schemeClr val="bg1"/>
                </a:solidFill>
                <a:effectLst/>
                <a:uLnTx/>
                <a:uFillTx/>
                <a:latin typeface="Calibri Light" panose="020F0302020204030204"/>
              </a:rPr>
              <a:t>, </a:t>
            </a:r>
            <a:r>
              <a:rPr kumimoji="0" lang="en-US" i="0" u="none" strike="noStrike" kern="1200" cap="none" spc="0" normalizeH="0" baseline="0" noProof="0" dirty="0" smtClean="0">
                <a:ln>
                  <a:noFill/>
                </a:ln>
                <a:solidFill>
                  <a:schemeClr val="bg1"/>
                </a:solidFill>
                <a:effectLst/>
                <a:uLnTx/>
                <a:uFillTx/>
                <a:latin typeface="Calibri Light" panose="020F0302020204030204"/>
              </a:rPr>
              <a:t>MD </a:t>
            </a:r>
            <a:r>
              <a:rPr kumimoji="0" lang="en-US" i="0" u="none" strike="noStrike" kern="1200" cap="none" spc="0" normalizeH="0" baseline="0" noProof="0" dirty="0">
                <a:ln>
                  <a:noFill/>
                </a:ln>
                <a:solidFill>
                  <a:schemeClr val="bg1"/>
                </a:solidFill>
                <a:effectLst/>
                <a:uLnTx/>
                <a:uFillTx/>
                <a:latin typeface="Calibri Light" panose="020F0302020204030204"/>
              </a:rPr>
              <a:t>– Texas Children’s Hospital Pavilion for </a:t>
            </a:r>
            <a:r>
              <a:rPr kumimoji="0" lang="en-US" i="0" u="none" strike="noStrike" kern="1200" cap="none" spc="0" normalizeH="0" baseline="0" noProof="0" dirty="0" smtClean="0">
                <a:ln>
                  <a:noFill/>
                </a:ln>
                <a:solidFill>
                  <a:schemeClr val="bg1"/>
                </a:solidFill>
                <a:effectLst/>
                <a:uLnTx/>
                <a:uFillTx/>
                <a:latin typeface="Calibri Light" panose="020F0302020204030204"/>
              </a:rPr>
              <a:t>Women</a:t>
            </a:r>
          </a:p>
          <a:p>
            <a:pPr marL="0" marR="0" lvl="0" indent="0" algn="l" defTabSz="914400" rtl="0" eaLnBrk="1" fontAlgn="auto" latinLnBrk="0" hangingPunct="1">
              <a:lnSpc>
                <a:spcPct val="100000"/>
              </a:lnSpc>
              <a:spcBef>
                <a:spcPts val="1000"/>
              </a:spcBef>
              <a:spcAft>
                <a:spcPts val="0"/>
              </a:spcAft>
              <a:buClrTx/>
              <a:buSzTx/>
              <a:buFontTx/>
              <a:buNone/>
              <a:tabLst/>
              <a:defRPr/>
            </a:pPr>
            <a:r>
              <a:rPr lang="en-US" dirty="0">
                <a:solidFill>
                  <a:schemeClr val="bg1"/>
                </a:solidFill>
                <a:latin typeface="Calibri" panose="020F0502020204030204"/>
              </a:rPr>
              <a:t>Patrick Ramsey, MD, MSPH </a:t>
            </a:r>
            <a:r>
              <a:rPr lang="en-US" dirty="0" smtClean="0">
                <a:solidFill>
                  <a:schemeClr val="bg1"/>
                </a:solidFill>
                <a:latin typeface="Calibri Light" panose="020F0302020204030204"/>
              </a:rPr>
              <a:t>– UT Health Science Center at San Antonio</a:t>
            </a:r>
          </a:p>
          <a:p>
            <a:pPr marL="0" marR="0" lvl="0" indent="0" algn="l" defTabSz="914400" rtl="0" eaLnBrk="1" fontAlgn="auto" latinLnBrk="0" hangingPunct="1">
              <a:lnSpc>
                <a:spcPct val="100000"/>
              </a:lnSpc>
              <a:spcBef>
                <a:spcPts val="1000"/>
              </a:spcBef>
              <a:spcAft>
                <a:spcPts val="0"/>
              </a:spcAft>
              <a:buClrTx/>
              <a:buSzTx/>
              <a:buFontTx/>
              <a:buNone/>
              <a:tabLst/>
              <a:defRPr/>
            </a:pPr>
            <a:r>
              <a:rPr lang="en-US" dirty="0">
                <a:solidFill>
                  <a:schemeClr val="bg1"/>
                </a:solidFill>
                <a:latin typeface="Calibri" panose="020F0502020204030204"/>
              </a:rPr>
              <a:t>Sasha </a:t>
            </a:r>
            <a:r>
              <a:rPr lang="en-US" dirty="0" err="1">
                <a:solidFill>
                  <a:schemeClr val="bg1"/>
                </a:solidFill>
                <a:latin typeface="Calibri" panose="020F0502020204030204"/>
              </a:rPr>
              <a:t>Rasco</a:t>
            </a:r>
            <a:r>
              <a:rPr lang="en-US" dirty="0">
                <a:solidFill>
                  <a:schemeClr val="bg1"/>
                </a:solidFill>
                <a:latin typeface="Calibri" panose="020F0502020204030204"/>
              </a:rPr>
              <a:t>, MPA </a:t>
            </a:r>
            <a:r>
              <a:rPr lang="en-US" dirty="0" smtClean="0">
                <a:solidFill>
                  <a:schemeClr val="bg1"/>
                </a:solidFill>
                <a:latin typeface="Calibri Light" panose="020F0302020204030204"/>
              </a:rPr>
              <a:t>– Texas Department of Family and Protective Services</a:t>
            </a:r>
          </a:p>
          <a:p>
            <a:pPr marL="0" marR="0" lvl="0" indent="0" algn="l" defTabSz="914400" rtl="0" eaLnBrk="1" fontAlgn="auto" latinLnBrk="0" hangingPunct="1">
              <a:lnSpc>
                <a:spcPct val="100000"/>
              </a:lnSpc>
              <a:spcBef>
                <a:spcPts val="1000"/>
              </a:spcBef>
              <a:spcAft>
                <a:spcPts val="0"/>
              </a:spcAft>
              <a:buClrTx/>
              <a:buSzTx/>
              <a:buFontTx/>
              <a:buNone/>
              <a:tabLst/>
              <a:defRPr/>
            </a:pPr>
            <a:r>
              <a:rPr lang="en-US" dirty="0">
                <a:solidFill>
                  <a:schemeClr val="bg1"/>
                </a:solidFill>
                <a:latin typeface="Calibri" panose="020F0502020204030204"/>
              </a:rPr>
              <a:t>Lynda Tyer-Viola, PhD </a:t>
            </a:r>
            <a:r>
              <a:rPr kumimoji="0" lang="en-US" i="0" u="none" strike="noStrike" kern="1200" cap="none" spc="0" normalizeH="0" baseline="0" noProof="0" dirty="0" smtClean="0">
                <a:ln>
                  <a:noFill/>
                </a:ln>
                <a:solidFill>
                  <a:schemeClr val="bg1"/>
                </a:solidFill>
                <a:effectLst/>
                <a:uLnTx/>
                <a:uFillTx/>
                <a:latin typeface="Calibri Light" panose="020F0302020204030204"/>
              </a:rPr>
              <a:t>– Texas Children’s Hospital Pavilion for Women</a:t>
            </a:r>
            <a:endParaRPr kumimoji="0" lang="en-US" i="0" u="none" strike="noStrike" kern="1200" cap="none" spc="0" normalizeH="0" baseline="0" noProof="0" dirty="0">
              <a:ln>
                <a:noFill/>
              </a:ln>
              <a:solidFill>
                <a:schemeClr val="bg1"/>
              </a:solidFill>
              <a:effectLst/>
              <a:uLnTx/>
              <a:uFillTx/>
              <a:latin typeface="Calibri Light" panose="020F0302020204030204"/>
            </a:endParaRPr>
          </a:p>
        </p:txBody>
      </p:sp>
    </p:spTree>
    <p:extLst>
      <p:ext uri="{BB962C8B-B14F-4D97-AF65-F5344CB8AC3E}">
        <p14:creationId xmlns:p14="http://schemas.microsoft.com/office/powerpoint/2010/main" val="1858736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01457" y="517585"/>
            <a:ext cx="5888910" cy="52629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Calibri" panose="020F0502020204030204"/>
                <a:ea typeface="+mn-ea"/>
                <a:cs typeface="+mn-cs"/>
              </a:rPr>
              <a:t>chmb.org</a:t>
            </a:r>
            <a:endPar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Provides overview of the Collaborative, including leaders, members, staff and their contact information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Includes information on QI initiatives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Links to web sites relevant to perinatal health professionals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25" y="485357"/>
            <a:ext cx="6187032" cy="5295207"/>
          </a:xfrm>
          <a:prstGeom prst="rect">
            <a:avLst/>
          </a:prstGeom>
        </p:spPr>
      </p:pic>
    </p:spTree>
    <p:extLst>
      <p:ext uri="{BB962C8B-B14F-4D97-AF65-F5344CB8AC3E}">
        <p14:creationId xmlns:p14="http://schemas.microsoft.com/office/powerpoint/2010/main" val="3905437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346349749"/>
              </p:ext>
            </p:extLst>
          </p:nvPr>
        </p:nvGraphicFramePr>
        <p:xfrm>
          <a:off x="1637083" y="1613722"/>
          <a:ext cx="8119391" cy="3708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itle 1"/>
          <p:cNvSpPr txBox="1">
            <a:spLocks/>
          </p:cNvSpPr>
          <p:nvPr/>
        </p:nvSpPr>
        <p:spPr>
          <a:xfrm>
            <a:off x="482600" y="267163"/>
            <a:ext cx="4089400" cy="63172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bg1"/>
                </a:solidFill>
                <a:effectLst/>
                <a:uLnTx/>
                <a:uFillTx/>
                <a:latin typeface="Calibri" panose="020F0502020204030204"/>
                <a:ea typeface="+mj-ea"/>
                <a:cs typeface="+mj-cs"/>
              </a:rPr>
              <a:t>TCHMB Structure</a:t>
            </a:r>
            <a:endParaRPr kumimoji="0" lang="en-US" sz="4000" b="0" i="0" u="none" strike="noStrike" kern="1200" cap="none" spc="0" normalizeH="0" baseline="0" noProof="0" dirty="0">
              <a:ln>
                <a:noFill/>
              </a:ln>
              <a:solidFill>
                <a:schemeClr val="bg1"/>
              </a:solidFill>
              <a:effectLst/>
              <a:uLnTx/>
              <a:uFillTx/>
              <a:latin typeface="Calibri" panose="020F0502020204030204"/>
              <a:ea typeface="+mj-ea"/>
              <a:cs typeface="+mj-cs"/>
            </a:endParaRPr>
          </a:p>
        </p:txBody>
      </p:sp>
      <p:sp>
        <p:nvSpPr>
          <p:cNvPr id="12" name="Title 1"/>
          <p:cNvSpPr txBox="1">
            <a:spLocks/>
          </p:cNvSpPr>
          <p:nvPr/>
        </p:nvSpPr>
        <p:spPr>
          <a:xfrm>
            <a:off x="520700" y="898887"/>
            <a:ext cx="4089400" cy="132556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Light" panose="020F0302020204030204"/>
                <a:ea typeface="+mj-ea"/>
                <a:cs typeface="+mj-cs"/>
              </a:rPr>
              <a:t>Has 4 committees</a:t>
            </a:r>
            <a:endParaRPr kumimoji="0" lang="en-US" sz="2400" b="0" i="0" u="none" strike="noStrike" kern="1200" cap="none" spc="0" normalizeH="0" baseline="0" noProof="0" dirty="0">
              <a:ln>
                <a:noFill/>
              </a:ln>
              <a:solidFill>
                <a:schemeClr val="bg1"/>
              </a:solidFill>
              <a:effectLst/>
              <a:uLnTx/>
              <a:uFillTx/>
              <a:latin typeface="Calibri Light" panose="020F0302020204030204"/>
              <a:ea typeface="+mj-ea"/>
              <a:cs typeface="+mj-cs"/>
            </a:endParaRPr>
          </a:p>
        </p:txBody>
      </p:sp>
      <p:cxnSp>
        <p:nvCxnSpPr>
          <p:cNvPr id="3" name="Straight Connector 2"/>
          <p:cNvCxnSpPr/>
          <p:nvPr/>
        </p:nvCxnSpPr>
        <p:spPr>
          <a:xfrm>
            <a:off x="5710136" y="3278221"/>
            <a:ext cx="0" cy="184826"/>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2480553" y="3463047"/>
            <a:ext cx="6410528"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8887838" y="3463047"/>
            <a:ext cx="0" cy="184826"/>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6747753" y="3463047"/>
            <a:ext cx="0" cy="184826"/>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4610100" y="3463047"/>
            <a:ext cx="0" cy="184826"/>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2480553" y="3463047"/>
            <a:ext cx="0" cy="18482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91748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6718" y="346345"/>
            <a:ext cx="8478837" cy="815975"/>
          </a:xfrm>
        </p:spPr>
        <p:txBody>
          <a:bodyPr>
            <a:normAutofit/>
          </a:bodyPr>
          <a:lstStyle/>
          <a:p>
            <a:r>
              <a:rPr lang="en-US" dirty="0">
                <a:solidFill>
                  <a:schemeClr val="bg1"/>
                </a:solidFill>
              </a:rPr>
              <a:t>TCHMB Projects</a:t>
            </a:r>
          </a:p>
        </p:txBody>
      </p:sp>
      <p:sp>
        <p:nvSpPr>
          <p:cNvPr id="3" name="Content Placeholder 2"/>
          <p:cNvSpPr>
            <a:spLocks noGrp="1"/>
          </p:cNvSpPr>
          <p:nvPr>
            <p:ph idx="4294967295"/>
          </p:nvPr>
        </p:nvSpPr>
        <p:spPr>
          <a:xfrm>
            <a:off x="534838" y="1578994"/>
            <a:ext cx="9432026" cy="4407739"/>
          </a:xfrm>
        </p:spPr>
        <p:txBody>
          <a:bodyPr>
            <a:normAutofit fontScale="92500" lnSpcReduction="20000"/>
          </a:bodyPr>
          <a:lstStyle/>
          <a:p>
            <a:pPr>
              <a:lnSpc>
                <a:spcPct val="120000"/>
              </a:lnSpc>
            </a:pPr>
            <a:r>
              <a:rPr lang="en-US" sz="2600" u="sng" dirty="0">
                <a:solidFill>
                  <a:schemeClr val="bg1"/>
                </a:solidFill>
              </a:rPr>
              <a:t>Neonatal Subcommittee </a:t>
            </a:r>
            <a:r>
              <a:rPr lang="en-US" sz="2600" dirty="0">
                <a:solidFill>
                  <a:schemeClr val="bg1"/>
                </a:solidFill>
              </a:rPr>
              <a:t>- Increasing Breastfeeding and Human Milk Use in the NICU – September 2016</a:t>
            </a:r>
          </a:p>
          <a:p>
            <a:pPr>
              <a:lnSpc>
                <a:spcPct val="120000"/>
              </a:lnSpc>
            </a:pPr>
            <a:r>
              <a:rPr lang="en-US" sz="2600" u="sng" dirty="0">
                <a:solidFill>
                  <a:schemeClr val="bg1"/>
                </a:solidFill>
              </a:rPr>
              <a:t>Obstetrics Subcommittee </a:t>
            </a:r>
            <a:r>
              <a:rPr lang="en-US" sz="2600" dirty="0">
                <a:solidFill>
                  <a:schemeClr val="bg1"/>
                </a:solidFill>
              </a:rPr>
              <a:t>- Decreasing failed inductions of labor through labor management toolkit– April 2017</a:t>
            </a:r>
          </a:p>
          <a:p>
            <a:pPr>
              <a:lnSpc>
                <a:spcPct val="120000"/>
              </a:lnSpc>
            </a:pPr>
            <a:r>
              <a:rPr lang="en-US" sz="2600" u="sng" dirty="0">
                <a:solidFill>
                  <a:schemeClr val="bg1"/>
                </a:solidFill>
              </a:rPr>
              <a:t>Community Health Subcommittee</a:t>
            </a:r>
            <a:r>
              <a:rPr lang="en-US" sz="2600" dirty="0">
                <a:solidFill>
                  <a:schemeClr val="bg1"/>
                </a:solidFill>
              </a:rPr>
              <a:t> – Increase </a:t>
            </a:r>
            <a:r>
              <a:rPr lang="en-US" sz="2600" dirty="0" smtClean="0">
                <a:solidFill>
                  <a:schemeClr val="bg1"/>
                </a:solidFill>
              </a:rPr>
              <a:t>the number of women </a:t>
            </a:r>
            <a:r>
              <a:rPr lang="en-US" sz="2600" dirty="0">
                <a:solidFill>
                  <a:schemeClr val="bg1"/>
                </a:solidFill>
              </a:rPr>
              <a:t>18-50 served at the primary care setting who are asked about their reproductive choices using the OKQ protocol and link them to their desired services including contraception of choice and preconception or well woman care – September </a:t>
            </a:r>
            <a:r>
              <a:rPr lang="en-US" sz="2600" dirty="0" smtClean="0">
                <a:solidFill>
                  <a:schemeClr val="bg1"/>
                </a:solidFill>
              </a:rPr>
              <a:t>2017</a:t>
            </a:r>
          </a:p>
          <a:p>
            <a:pPr>
              <a:lnSpc>
                <a:spcPct val="120000"/>
              </a:lnSpc>
            </a:pPr>
            <a:r>
              <a:rPr lang="en-US" sz="2600" u="sng" dirty="0" smtClean="0">
                <a:solidFill>
                  <a:schemeClr val="bg1"/>
                </a:solidFill>
              </a:rPr>
              <a:t>Data Subcommittee </a:t>
            </a:r>
            <a:r>
              <a:rPr lang="en-US" sz="2600" dirty="0" smtClean="0">
                <a:solidFill>
                  <a:schemeClr val="bg1"/>
                </a:solidFill>
              </a:rPr>
              <a:t>- </a:t>
            </a:r>
            <a:r>
              <a:rPr lang="en-US" sz="2400" dirty="0">
                <a:solidFill>
                  <a:schemeClr val="bg1"/>
                </a:solidFill>
              </a:rPr>
              <a:t>Support data use in all QI projects</a:t>
            </a:r>
          </a:p>
          <a:p>
            <a:pPr>
              <a:lnSpc>
                <a:spcPct val="120000"/>
              </a:lnSpc>
            </a:pPr>
            <a:endParaRPr lang="en-US" sz="2600" dirty="0">
              <a:solidFill>
                <a:schemeClr val="bg1"/>
              </a:solidFill>
            </a:endParaRPr>
          </a:p>
          <a:p>
            <a:pPr>
              <a:lnSpc>
                <a:spcPct val="120000"/>
              </a:lnSpc>
            </a:pPr>
            <a:endParaRPr lang="en-US" sz="3200" dirty="0">
              <a:solidFill>
                <a:schemeClr val="bg1"/>
              </a:solidFill>
            </a:endParaRPr>
          </a:p>
          <a:p>
            <a:pPr marL="0" indent="0">
              <a:buNone/>
            </a:pP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589501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6718" y="346345"/>
            <a:ext cx="8478837" cy="815975"/>
          </a:xfrm>
        </p:spPr>
        <p:txBody>
          <a:bodyPr>
            <a:normAutofit/>
          </a:bodyPr>
          <a:lstStyle/>
          <a:p>
            <a:r>
              <a:rPr lang="en-US" dirty="0" smtClean="0">
                <a:solidFill>
                  <a:schemeClr val="bg1"/>
                </a:solidFill>
              </a:rPr>
              <a:t>Rider 198</a:t>
            </a:r>
            <a:endParaRPr lang="en-US" dirty="0">
              <a:solidFill>
                <a:schemeClr val="bg1"/>
              </a:solidFill>
            </a:endParaRPr>
          </a:p>
        </p:txBody>
      </p:sp>
      <p:sp>
        <p:nvSpPr>
          <p:cNvPr id="3" name="Content Placeholder 2"/>
          <p:cNvSpPr>
            <a:spLocks noGrp="1"/>
          </p:cNvSpPr>
          <p:nvPr>
            <p:ph idx="4294967295"/>
          </p:nvPr>
        </p:nvSpPr>
        <p:spPr>
          <a:xfrm>
            <a:off x="905773" y="1475477"/>
            <a:ext cx="9294004" cy="3743505"/>
          </a:xfrm>
        </p:spPr>
        <p:txBody>
          <a:bodyPr>
            <a:normAutofit fontScale="85000" lnSpcReduction="20000"/>
          </a:bodyPr>
          <a:lstStyle/>
          <a:p>
            <a:pPr marL="0" indent="0">
              <a:lnSpc>
                <a:spcPct val="120000"/>
              </a:lnSpc>
              <a:buNone/>
            </a:pPr>
            <a:endParaRPr lang="en-US" sz="3200" dirty="0">
              <a:solidFill>
                <a:schemeClr val="bg1"/>
              </a:solidFill>
            </a:endParaRPr>
          </a:p>
          <a:p>
            <a:pPr marL="0" indent="0">
              <a:lnSpc>
                <a:spcPct val="120000"/>
              </a:lnSpc>
              <a:buNone/>
            </a:pPr>
            <a:r>
              <a:rPr lang="en-US" sz="3200" dirty="0">
                <a:solidFill>
                  <a:schemeClr val="bg1"/>
                </a:solidFill>
              </a:rPr>
              <a:t>Health and Human Services Commission (HHSC) Rider 198 from 85</a:t>
            </a:r>
            <a:r>
              <a:rPr lang="en-US" sz="3200" baseline="30000" dirty="0">
                <a:solidFill>
                  <a:schemeClr val="bg1"/>
                </a:solidFill>
              </a:rPr>
              <a:t>th</a:t>
            </a:r>
            <a:r>
              <a:rPr lang="en-US" sz="3200" dirty="0">
                <a:solidFill>
                  <a:schemeClr val="bg1"/>
                </a:solidFill>
              </a:rPr>
              <a:t> legislature: HHSC shall develop (with collaboration with TCHMB) a five-year strategic plan to reduce barriers for Medicaid recipients and those with and without health benefit plan coverage who may be eligible for Healthy Texas Women, Family Planning Program, or CHIP Perinatal to access long-acting reversible contraception (LARC). </a:t>
            </a:r>
          </a:p>
          <a:p>
            <a:pPr marL="0" indent="0">
              <a:buNone/>
            </a:pPr>
            <a:endParaRPr lang="en-US" dirty="0">
              <a:solidFill>
                <a:schemeClr val="bg1"/>
              </a:solidFill>
            </a:endParaRPr>
          </a:p>
          <a:p>
            <a:pPr marL="0" indent="0">
              <a:buNone/>
            </a:pP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46167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6858000"/>
          </a:xfrm>
          <a:prstGeom prst="rect">
            <a:avLst/>
          </a:prstGeom>
          <a:solidFill>
            <a:srgbClr val="069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0487" y="1181100"/>
            <a:ext cx="1978855" cy="687632"/>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9766" y="6080245"/>
            <a:ext cx="1428342" cy="408097"/>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01090" y="6055630"/>
            <a:ext cx="2085530" cy="449227"/>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70728" y="6076949"/>
            <a:ext cx="1097700" cy="365125"/>
          </a:xfrm>
          <a:prstGeom prst="rect">
            <a:avLst/>
          </a:prstGeom>
        </p:spPr>
      </p:pic>
      <p:sp>
        <p:nvSpPr>
          <p:cNvPr id="12" name="Title 1"/>
          <p:cNvSpPr txBox="1">
            <a:spLocks/>
          </p:cNvSpPr>
          <p:nvPr/>
        </p:nvSpPr>
        <p:spPr>
          <a:xfrm>
            <a:off x="820928" y="1181100"/>
            <a:ext cx="4719814" cy="132556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prstClr val="white"/>
                </a:solidFill>
                <a:effectLst/>
                <a:uLnTx/>
                <a:uFillTx/>
                <a:latin typeface="Calibri" panose="020F0502020204030204"/>
                <a:ea typeface="+mj-ea"/>
                <a:cs typeface="+mj-cs"/>
              </a:rPr>
              <a:t>Thank You!</a:t>
            </a:r>
            <a:endParaRPr kumimoji="0" lang="en-US" sz="4000" b="0" i="0" u="none" strike="noStrike" kern="1200" cap="none" spc="0" normalizeH="0" baseline="0" noProof="0" dirty="0">
              <a:ln>
                <a:noFill/>
              </a:ln>
              <a:solidFill>
                <a:prstClr val="white"/>
              </a:solidFill>
              <a:effectLst/>
              <a:uLnTx/>
              <a:uFillTx/>
              <a:latin typeface="Calibri" panose="020F0502020204030204"/>
              <a:ea typeface="+mj-ea"/>
              <a:cs typeface="+mj-cs"/>
            </a:endParaRPr>
          </a:p>
        </p:txBody>
      </p:sp>
      <p:sp>
        <p:nvSpPr>
          <p:cNvPr id="14" name="TextBox 13"/>
          <p:cNvSpPr txBox="1"/>
          <p:nvPr/>
        </p:nvSpPr>
        <p:spPr>
          <a:xfrm>
            <a:off x="6139544" y="1973297"/>
            <a:ext cx="5718628" cy="1118255"/>
          </a:xfrm>
          <a:prstGeom prst="rect">
            <a:avLst/>
          </a:prstGeom>
          <a:noFill/>
        </p:spPr>
        <p:txBody>
          <a:bodyPr wrap="square" rtlCol="0" anchor="b">
            <a:spAutoFit/>
          </a:bodyPr>
          <a:lstStyle/>
          <a:p>
            <a:pPr marL="0" marR="0" lvl="0" indent="0" algn="l" defTabSz="914400" rtl="0" eaLnBrk="1" fontAlgn="auto" latinLnBrk="0" hangingPunct="1">
              <a:lnSpc>
                <a:spcPct val="100000"/>
              </a:lnSpc>
              <a:spcBef>
                <a:spcPts val="80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Light" panose="020F0302020204030204"/>
                <a:ea typeface="+mn-ea"/>
                <a:cs typeface="+mn-cs"/>
              </a:rPr>
              <a:t>For more information on TCHMB, </a:t>
            </a:r>
            <a:r>
              <a:rPr kumimoji="0" lang="en-US" sz="2000" b="0" i="0" u="none" strike="noStrike" kern="1200" cap="none" spc="0" normalizeH="0" baseline="0" noProof="0" dirty="0" smtClean="0">
                <a:ln>
                  <a:noFill/>
                </a:ln>
                <a:solidFill>
                  <a:prstClr val="white"/>
                </a:solidFill>
                <a:effectLst/>
                <a:uLnTx/>
                <a:uFillTx/>
                <a:latin typeface="Calibri Light" panose="020F0302020204030204"/>
                <a:ea typeface="+mn-ea"/>
                <a:cs typeface="+mn-cs"/>
              </a:rPr>
              <a:t/>
            </a:r>
            <a:br>
              <a:rPr kumimoji="0" lang="en-US" sz="2000" b="0" i="0" u="none" strike="noStrike" kern="1200" cap="none" spc="0" normalizeH="0" baseline="0" noProof="0" dirty="0" smtClean="0">
                <a:ln>
                  <a:noFill/>
                </a:ln>
                <a:solidFill>
                  <a:prstClr val="white"/>
                </a:solidFill>
                <a:effectLst/>
                <a:uLnTx/>
                <a:uFillTx/>
                <a:latin typeface="Calibri Light" panose="020F0302020204030204"/>
                <a:ea typeface="+mn-ea"/>
                <a:cs typeface="+mn-cs"/>
              </a:rPr>
            </a:br>
            <a:r>
              <a:rPr kumimoji="0" lang="en-US" sz="2000" b="0" i="0" u="none" strike="noStrike" kern="1200" cap="none" spc="0" normalizeH="0" baseline="0" noProof="0" dirty="0" smtClean="0">
                <a:ln>
                  <a:noFill/>
                </a:ln>
                <a:solidFill>
                  <a:prstClr val="white"/>
                </a:solidFill>
                <a:effectLst/>
                <a:uLnTx/>
                <a:uFillTx/>
                <a:latin typeface="Calibri Light" panose="020F0302020204030204"/>
                <a:ea typeface="+mn-ea"/>
                <a:cs typeface="+mn-cs"/>
              </a:rPr>
              <a:t>visit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www.txchmb.org </a:t>
            </a:r>
          </a:p>
          <a:p>
            <a:pPr marL="0" marR="0" lvl="0" indent="0" algn="l" defTabSz="914400" rtl="0" eaLnBrk="1" fontAlgn="auto" latinLnBrk="0" hangingPunct="1">
              <a:lnSpc>
                <a:spcPct val="100000"/>
              </a:lnSpc>
              <a:spcBef>
                <a:spcPts val="80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Light" panose="020F0302020204030204"/>
                <a:ea typeface="+mn-ea"/>
                <a:cs typeface="+mn-cs"/>
              </a:rPr>
              <a:t>or email us: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tchmb@utsystem.edu </a:t>
            </a:r>
          </a:p>
        </p:txBody>
      </p:sp>
    </p:spTree>
    <p:extLst>
      <p:ext uri="{BB962C8B-B14F-4D97-AF65-F5344CB8AC3E}">
        <p14:creationId xmlns:p14="http://schemas.microsoft.com/office/powerpoint/2010/main" val="142465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Custom 17">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864</Words>
  <Application>Microsoft Office PowerPoint</Application>
  <PresentationFormat>Widescreen</PresentationFormat>
  <Paragraphs>80</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Century Gothic</vt:lpstr>
      <vt:lpstr>Gotham Medium</vt:lpstr>
      <vt:lpstr>1_Office Theme</vt:lpstr>
      <vt:lpstr>PowerPoint Presentation</vt:lpstr>
      <vt:lpstr>PowerPoint Presentation</vt:lpstr>
      <vt:lpstr>PowerPoint Presentation</vt:lpstr>
      <vt:lpstr>PowerPoint Presentation</vt:lpstr>
      <vt:lpstr>PowerPoint Presentation</vt:lpstr>
      <vt:lpstr>PowerPoint Presentation</vt:lpstr>
      <vt:lpstr>TCHMB Projects</vt:lpstr>
      <vt:lpstr>Rider 198</vt:lpstr>
      <vt:lpstr>PowerPoint Presentation</vt:lpstr>
    </vt:vector>
  </TitlesOfParts>
  <Company>UTSystem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Isichei, Mary</dc:creator>
  <cp:lastModifiedBy>Oppenheimer, Daniel</cp:lastModifiedBy>
  <cp:revision>22</cp:revision>
  <dcterms:created xsi:type="dcterms:W3CDTF">2017-12-01T15:09:35Z</dcterms:created>
  <dcterms:modified xsi:type="dcterms:W3CDTF">2018-02-12T20:11:12Z</dcterms:modified>
</cp:coreProperties>
</file>